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  <Override PartName="/ppt/charts/style5.xml" ContentType="application/vnd.ms-office.chartstyle+xml"/>
  <Override PartName="/ppt/charts/colors5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48" r:id="rId1"/>
  </p:sldMasterIdLst>
  <p:notesMasterIdLst>
    <p:notesMasterId r:id="rId28"/>
  </p:notesMasterIdLst>
  <p:sldIdLst>
    <p:sldId id="307" r:id="rId2"/>
    <p:sldId id="295" r:id="rId3"/>
    <p:sldId id="306" r:id="rId4"/>
    <p:sldId id="266" r:id="rId5"/>
    <p:sldId id="260" r:id="rId6"/>
    <p:sldId id="261" r:id="rId7"/>
    <p:sldId id="297" r:id="rId8"/>
    <p:sldId id="298" r:id="rId9"/>
    <p:sldId id="296" r:id="rId10"/>
    <p:sldId id="299" r:id="rId11"/>
    <p:sldId id="262" r:id="rId12"/>
    <p:sldId id="302" r:id="rId13"/>
    <p:sldId id="263" r:id="rId14"/>
    <p:sldId id="264" r:id="rId15"/>
    <p:sldId id="268" r:id="rId16"/>
    <p:sldId id="269" r:id="rId17"/>
    <p:sldId id="273" r:id="rId18"/>
    <p:sldId id="294" r:id="rId19"/>
    <p:sldId id="278" r:id="rId20"/>
    <p:sldId id="281" r:id="rId21"/>
    <p:sldId id="283" r:id="rId22"/>
    <p:sldId id="303" r:id="rId23"/>
    <p:sldId id="272" r:id="rId24"/>
    <p:sldId id="285" r:id="rId25"/>
    <p:sldId id="301" r:id="rId26"/>
    <p:sldId id="304" r:id="rId27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9631B5-78F2-41C9-869B-9F39066F8104}" styleName="Средний стиль 3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8EC20E35-A176-4012-BC5E-935CFFF8708E}" styleName="Средний стиль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909" autoAdjust="0"/>
  </p:normalViewPr>
  <p:slideViewPr>
    <p:cSldViewPr>
      <p:cViewPr>
        <p:scale>
          <a:sx n="92" d="100"/>
          <a:sy n="92" d="100"/>
        </p:scale>
        <p:origin x="-1186" y="1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package" Target="../embeddings/_____Microsoft_Excel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7.8569289402626766E-2"/>
          <c:y val="6.0238855226912108E-2"/>
          <c:w val="0.86980202682793695"/>
          <c:h val="0.8546496970422089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1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2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3"/>
            <c:bubble3D val="0"/>
            <c:spPr>
              <a:solidFill>
                <a:schemeClr val="accent1">
                  <a:lumMod val="6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4"/>
            <c:bubble3D val="0"/>
            <c:spPr>
              <a:solidFill>
                <a:schemeClr val="accent3">
                  <a:lumMod val="6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5"/>
            <c:bubble3D val="0"/>
            <c:spPr>
              <a:solidFill>
                <a:schemeClr val="accent5">
                  <a:lumMod val="6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rgbClr val="00206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rgbClr val="00206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0"/>
                  <c:y val="0.11305723865439445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rgbClr val="00206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rgbClr val="00206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4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rgbClr val="00206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0.13956178782067694"/>
                  <c:y val="0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330" b="1" i="0" u="none" strike="noStrike" kern="1200" spc="0" baseline="0"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sz="1200" dirty="0"/>
                      <a:t>Жилищно-коммунальный комплекс
5%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rgbClr val="00206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330" b="1" i="0" u="none" strike="noStrike" kern="1200" spc="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Лист1!$A$2:$A$7</c:f>
              <c:strCache>
                <c:ptCount val="6"/>
                <c:pt idx="0">
                  <c:v>Финансовые основы и бюджет</c:v>
                </c:pt>
                <c:pt idx="1">
                  <c:v>Социальная политика</c:v>
                </c:pt>
                <c:pt idx="2">
                  <c:v>Организационные основы местного самоуправления</c:v>
                </c:pt>
                <c:pt idx="3">
                  <c:v>Вопросы распоряжения имуществом и землей</c:v>
                </c:pt>
                <c:pt idx="4">
                  <c:v>Строительство и благоустройство</c:v>
                </c:pt>
                <c:pt idx="5">
                  <c:v>Жилищно-коммунальный комплекс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138</c:v>
                </c:pt>
                <c:pt idx="1">
                  <c:v>96</c:v>
                </c:pt>
                <c:pt idx="2">
                  <c:v>173</c:v>
                </c:pt>
                <c:pt idx="3">
                  <c:v>40</c:v>
                </c:pt>
                <c:pt idx="4">
                  <c:v>35</c:v>
                </c:pt>
                <c:pt idx="5">
                  <c:v>27</c:v>
                </c:pt>
              </c:numCache>
            </c:numRef>
          </c:val>
        </c:ser>
        <c:dLbls>
          <c:dLblPos val="outEnd"/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</c:v>
                </c:pt>
              </c:strCache>
            </c:strRef>
          </c:tx>
          <c:spPr>
            <a:solidFill>
              <a:schemeClr val="bg2">
                <a:lumMod val="50000"/>
              </a:schemeClr>
            </a:solidFill>
            <a:ln w="28575" cap="rnd">
              <a:solidFill>
                <a:schemeClr val="accent2">
                  <a:shade val="58000"/>
                  <a:alpha val="70000"/>
                </a:schemeClr>
              </a:solidFill>
              <a:round/>
            </a:ln>
            <a:effectLst/>
          </c:spPr>
          <c:invertIfNegative val="0"/>
          <c:cat>
            <c:strRef>
              <c:f>Лист1!$A$2:$A$6</c:f>
              <c:strCache>
                <c:ptCount val="5"/>
                <c:pt idx="0">
                  <c:v>2010 год</c:v>
                </c:pt>
                <c:pt idx="1">
                  <c:v>2011 год</c:v>
                </c:pt>
                <c:pt idx="2">
                  <c:v>2012 год</c:v>
                </c:pt>
                <c:pt idx="3">
                  <c:v>2013 год</c:v>
                </c:pt>
                <c:pt idx="4">
                  <c:v>2014 год</c:v>
                </c:pt>
              </c:strCache>
            </c:strRef>
          </c:cat>
          <c:val>
            <c:numRef>
              <c:f>Лист1!$B$2:$B$6</c:f>
              <c:numCache>
                <c:formatCode>#,##0.00_ ;\-#,##0.00\ </c:formatCode>
                <c:ptCount val="5"/>
                <c:pt idx="0">
                  <c:v>1320079866.3199999</c:v>
                </c:pt>
                <c:pt idx="1">
                  <c:v>1412299008.4000001</c:v>
                </c:pt>
                <c:pt idx="2">
                  <c:v>1339243838.03</c:v>
                </c:pt>
                <c:pt idx="3">
                  <c:v>1495455609.3699999</c:v>
                </c:pt>
                <c:pt idx="4">
                  <c:v>1417490328.74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Расходы</c:v>
                </c:pt>
              </c:strCache>
            </c:strRef>
          </c:tx>
          <c:spPr>
            <a:solidFill>
              <a:srgbClr val="92D050"/>
            </a:solidFill>
            <a:ln w="28575" cap="rnd">
              <a:solidFill>
                <a:schemeClr val="accent2">
                  <a:shade val="86000"/>
                  <a:alpha val="70000"/>
                </a:schemeClr>
              </a:solidFill>
              <a:round/>
            </a:ln>
            <a:effectLst/>
          </c:spPr>
          <c:invertIfNegative val="0"/>
          <c:cat>
            <c:strRef>
              <c:f>Лист1!$A$2:$A$6</c:f>
              <c:strCache>
                <c:ptCount val="5"/>
                <c:pt idx="0">
                  <c:v>2010 год</c:v>
                </c:pt>
                <c:pt idx="1">
                  <c:v>2011 год</c:v>
                </c:pt>
                <c:pt idx="2">
                  <c:v>2012 год</c:v>
                </c:pt>
                <c:pt idx="3">
                  <c:v>2013 год</c:v>
                </c:pt>
                <c:pt idx="4">
                  <c:v>2014 год</c:v>
                </c:pt>
              </c:strCache>
            </c:strRef>
          </c:cat>
          <c:val>
            <c:numRef>
              <c:f>Лист1!$C$2:$C$6</c:f>
              <c:numCache>
                <c:formatCode>#,##0.00_ ;\-#,##0.00\ </c:formatCode>
                <c:ptCount val="5"/>
                <c:pt idx="0">
                  <c:v>1461854479.79</c:v>
                </c:pt>
                <c:pt idx="1">
                  <c:v>1262168357.5</c:v>
                </c:pt>
                <c:pt idx="2">
                  <c:v>1415634885.03</c:v>
                </c:pt>
                <c:pt idx="3">
                  <c:v>1588198171.3099999</c:v>
                </c:pt>
                <c:pt idx="4">
                  <c:v>1497906816.6600001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Дефицит</c:v>
                </c:pt>
              </c:strCache>
            </c:strRef>
          </c:tx>
          <c:spPr>
            <a:solidFill>
              <a:srgbClr val="FFFF00"/>
            </a:solidFill>
            <a:ln w="28575" cap="rnd">
              <a:solidFill>
                <a:schemeClr val="accent2">
                  <a:tint val="86000"/>
                  <a:alpha val="70000"/>
                </a:schemeClr>
              </a:solidFill>
              <a:round/>
            </a:ln>
            <a:effectLst/>
          </c:spPr>
          <c:invertIfNegative val="0"/>
          <c:cat>
            <c:strRef>
              <c:f>Лист1!$A$2:$A$6</c:f>
              <c:strCache>
                <c:ptCount val="5"/>
                <c:pt idx="0">
                  <c:v>2010 год</c:v>
                </c:pt>
                <c:pt idx="1">
                  <c:v>2011 год</c:v>
                </c:pt>
                <c:pt idx="2">
                  <c:v>2012 год</c:v>
                </c:pt>
                <c:pt idx="3">
                  <c:v>2013 год</c:v>
                </c:pt>
                <c:pt idx="4">
                  <c:v>2014 год</c:v>
                </c:pt>
              </c:strCache>
            </c:strRef>
          </c:cat>
          <c:val>
            <c:numRef>
              <c:f>Лист1!$D$2:$D$6</c:f>
              <c:numCache>
                <c:formatCode>General</c:formatCode>
                <c:ptCount val="5"/>
                <c:pt idx="0" formatCode="#,##0.00_ ;\-#,##0.00\ ">
                  <c:v>141774613.47</c:v>
                </c:pt>
                <c:pt idx="2" formatCode="#,##0.00_ ;\-#,##0.00\ ">
                  <c:v>76391047</c:v>
                </c:pt>
                <c:pt idx="3" formatCode="#,##0.00_ ;\-#,##0.00\ ">
                  <c:v>92742561.939999998</c:v>
                </c:pt>
                <c:pt idx="4" formatCode="#,##0.00_ ;\-#,##0.00\ ">
                  <c:v>80416487.920000002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Профицит</c:v>
                </c:pt>
              </c:strCache>
            </c:strRef>
          </c:tx>
          <c:spPr>
            <a:ln w="28575" cap="rnd">
              <a:solidFill>
                <a:schemeClr val="accent2">
                  <a:tint val="58000"/>
                  <a:alpha val="70000"/>
                </a:schemeClr>
              </a:solidFill>
              <a:round/>
            </a:ln>
            <a:effectLst/>
          </c:spPr>
          <c:invertIfNegative val="0"/>
          <c:cat>
            <c:strRef>
              <c:f>Лист1!$A$2:$A$6</c:f>
              <c:strCache>
                <c:ptCount val="5"/>
                <c:pt idx="0">
                  <c:v>2010 год</c:v>
                </c:pt>
                <c:pt idx="1">
                  <c:v>2011 год</c:v>
                </c:pt>
                <c:pt idx="2">
                  <c:v>2012 год</c:v>
                </c:pt>
                <c:pt idx="3">
                  <c:v>2013 год</c:v>
                </c:pt>
                <c:pt idx="4">
                  <c:v>2014 год</c:v>
                </c:pt>
              </c:strCache>
            </c:strRef>
          </c:cat>
          <c:val>
            <c:numRef>
              <c:f>Лист1!$E$2:$E$6</c:f>
              <c:numCache>
                <c:formatCode>#,##0.00_ ;\-#,##0.00\ </c:formatCode>
                <c:ptCount val="5"/>
                <c:pt idx="1">
                  <c:v>150130650.90000001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0745472"/>
        <c:axId val="90755456"/>
      </c:barChart>
      <c:catAx>
        <c:axId val="90745472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noFill/>
          <a:ln w="9525">
            <a:solidFill>
              <a:schemeClr val="tx1">
                <a:lumMod val="5000"/>
                <a:lumOff val="9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90755456"/>
        <c:crosses val="autoZero"/>
        <c:auto val="1"/>
        <c:lblAlgn val="ctr"/>
        <c:lblOffset val="100"/>
        <c:noMultiLvlLbl val="0"/>
      </c:catAx>
      <c:valAx>
        <c:axId val="9075545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#,##0.00_ ;\-#,##0.00\ " sourceLinked="1"/>
        <c:majorTickMark val="none"/>
        <c:minorTickMark val="none"/>
        <c:tickLblPos val="nextTo"/>
        <c:spPr>
          <a:noFill/>
          <a:ln w="9525">
            <a:solidFill>
              <a:schemeClr val="tx1">
                <a:lumMod val="5000"/>
                <a:lumOff val="9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90745472"/>
        <c:crosses val="autoZero"/>
        <c:crossBetween val="between"/>
      </c:valAx>
      <c:dTable>
        <c:showHorzBorder val="1"/>
        <c:showVertBorder val="1"/>
        <c:showOutline val="1"/>
        <c:showKeys val="1"/>
        <c:txPr>
          <a:bodyPr/>
          <a:lstStyle/>
          <a:p>
            <a:pPr rtl="0">
              <a:defRPr b="1">
                <a:latin typeface="+mj-lt"/>
              </a:defRPr>
            </a:pPr>
            <a:endParaRPr lang="ru-RU"/>
          </a:p>
        </c:txPr>
      </c:dTable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75"/>
      <c:rotY val="0"/>
      <c:rAngAx val="0"/>
      <c:perspective val="30"/>
    </c:view3D>
    <c:floor>
      <c:thickness val="0"/>
    </c:floor>
    <c:sideWall>
      <c:thickness val="0"/>
      <c:spPr>
        <a:noFill/>
        <a:ln>
          <a:noFill/>
        </a:ln>
        <a:effectLst/>
      </c:spPr>
    </c:sideWall>
    <c:backWall>
      <c:thickness val="0"/>
      <c:spPr>
        <a:noFill/>
        <a:ln>
          <a:noFill/>
        </a:ln>
        <a:effectLst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5"/>
            <c:bubble3D val="0"/>
            <c:spPr>
              <a:solidFill>
                <a:schemeClr val="accent6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Lbls>
            <c:dLbl>
              <c:idx val="0"/>
              <c:layout>
                <c:manualLayout>
                  <c:x val="1.3638582677165355E-2"/>
                  <c:y val="-6.4941882264716909E-3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6.7223753280839897E-3"/>
                  <c:y val="-4.0356205474315711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spPr/>
              <c:txPr>
                <a:bodyPr/>
                <a:lstStyle/>
                <a:p>
                  <a:pPr>
                    <a:defRPr b="1">
                      <a:solidFill>
                        <a:schemeClr val="bg1"/>
                      </a:solidFill>
                    </a:defRPr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-5.7983595800524933E-3"/>
                  <c:y val="2.3015664708578094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Лист1!$A$2:$A$8</c:f>
              <c:strCache>
                <c:ptCount val="7"/>
                <c:pt idx="0">
                  <c:v>План работы Думы</c:v>
                </c:pt>
                <c:pt idx="1">
                  <c:v>Денежное содержание муниципальных служащих</c:v>
                </c:pt>
                <c:pt idx="2">
                  <c:v>Регламент Думы</c:v>
                </c:pt>
                <c:pt idx="3">
                  <c:v>Положения, порядки регламентирующие деятельность органов МСУ и их должностных лиц</c:v>
                </c:pt>
                <c:pt idx="4">
                  <c:v>Структура Думы</c:v>
                </c:pt>
                <c:pt idx="5">
                  <c:v>Структура администрации</c:v>
                </c:pt>
                <c:pt idx="6">
                  <c:v>Рабочие группы, комиссии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10</c:v>
                </c:pt>
                <c:pt idx="1">
                  <c:v>10</c:v>
                </c:pt>
                <c:pt idx="2">
                  <c:v>8</c:v>
                </c:pt>
                <c:pt idx="3">
                  <c:v>29</c:v>
                </c:pt>
                <c:pt idx="4">
                  <c:v>5</c:v>
                </c:pt>
                <c:pt idx="5">
                  <c:v>6</c:v>
                </c:pt>
                <c:pt idx="6">
                  <c:v>17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</c:plotArea>
    <c:plotVisOnly val="1"/>
    <c:dispBlanksAs val="gap"/>
    <c:showDLblsOverMax val="0"/>
  </c:chart>
  <c:spPr>
    <a:solidFill>
      <a:schemeClr val="lt1"/>
    </a:solidFill>
    <a:ln w="25400" cap="flat" cmpd="sng" algn="ctr">
      <a:solidFill>
        <a:schemeClr val="accent1"/>
      </a:solidFill>
      <a:prstDash val="solid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2010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Лист1!$A$2:$A$9</c:f>
              <c:strCache>
                <c:ptCount val="8"/>
                <c:pt idx="0">
                  <c:v>Бюджет и налоги</c:v>
                </c:pt>
                <c:pt idx="1">
                  <c:v>Благоустройство и охрана окружающей среды</c:v>
                </c:pt>
                <c:pt idx="2">
                  <c:v>Транспорт и дорожное хозяйство</c:v>
                </c:pt>
                <c:pt idx="3">
                  <c:v>Имущественные и земельные вопросы</c:v>
                </c:pt>
                <c:pt idx="4">
                  <c:v>Социальная сфера</c:v>
                </c:pt>
                <c:pt idx="5">
                  <c:v>Жилищно-коммунальное хозяйство</c:v>
                </c:pt>
                <c:pt idx="6">
                  <c:v>Законность и правопорядок</c:v>
                </c:pt>
                <c:pt idx="7">
                  <c:v>Отчеты  органов МСУ и их должностных лиц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5</c:v>
                </c:pt>
                <c:pt idx="1">
                  <c:v>5</c:v>
                </c:pt>
                <c:pt idx="2">
                  <c:v>2</c:v>
                </c:pt>
                <c:pt idx="3">
                  <c:v>6</c:v>
                </c:pt>
                <c:pt idx="4">
                  <c:v>7</c:v>
                </c:pt>
                <c:pt idx="5">
                  <c:v>1</c:v>
                </c:pt>
                <c:pt idx="6">
                  <c:v>2</c:v>
                </c:pt>
                <c:pt idx="7">
                  <c:v>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Лист1!$A$2:$A$9</c:f>
              <c:strCache>
                <c:ptCount val="8"/>
                <c:pt idx="0">
                  <c:v>Бюджет и налоги</c:v>
                </c:pt>
                <c:pt idx="1">
                  <c:v>Благоустройство и охрана окружающей среды</c:v>
                </c:pt>
                <c:pt idx="2">
                  <c:v>Транспорт и дорожное хозяйство</c:v>
                </c:pt>
                <c:pt idx="3">
                  <c:v>Имущественные и земельные вопросы</c:v>
                </c:pt>
                <c:pt idx="4">
                  <c:v>Социальная сфера</c:v>
                </c:pt>
                <c:pt idx="5">
                  <c:v>Жилищно-коммунальное хозяйство</c:v>
                </c:pt>
                <c:pt idx="6">
                  <c:v>Законность и правопорядок</c:v>
                </c:pt>
                <c:pt idx="7">
                  <c:v>Отчеты  органов МСУ и их должностных лиц</c:v>
                </c:pt>
              </c:strCache>
            </c:strRef>
          </c:cat>
          <c:val>
            <c:numRef>
              <c:f>Лист1!$C$2:$C$9</c:f>
              <c:numCache>
                <c:formatCode>General</c:formatCode>
                <c:ptCount val="8"/>
                <c:pt idx="0">
                  <c:v>7</c:v>
                </c:pt>
                <c:pt idx="1">
                  <c:v>3</c:v>
                </c:pt>
                <c:pt idx="2">
                  <c:v>1</c:v>
                </c:pt>
                <c:pt idx="3">
                  <c:v>2</c:v>
                </c:pt>
                <c:pt idx="4">
                  <c:v>2</c:v>
                </c:pt>
                <c:pt idx="5">
                  <c:v>1</c:v>
                </c:pt>
                <c:pt idx="6">
                  <c:v>2</c:v>
                </c:pt>
                <c:pt idx="7">
                  <c:v>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Лист1!$A$2:$A$9</c:f>
              <c:strCache>
                <c:ptCount val="8"/>
                <c:pt idx="0">
                  <c:v>Бюджет и налоги</c:v>
                </c:pt>
                <c:pt idx="1">
                  <c:v>Благоустройство и охрана окружающей среды</c:v>
                </c:pt>
                <c:pt idx="2">
                  <c:v>Транспорт и дорожное хозяйство</c:v>
                </c:pt>
                <c:pt idx="3">
                  <c:v>Имущественные и земельные вопросы</c:v>
                </c:pt>
                <c:pt idx="4">
                  <c:v>Социальная сфера</c:v>
                </c:pt>
                <c:pt idx="5">
                  <c:v>Жилищно-коммунальное хозяйство</c:v>
                </c:pt>
                <c:pt idx="6">
                  <c:v>Законность и правопорядок</c:v>
                </c:pt>
                <c:pt idx="7">
                  <c:v>Отчеты  органов МСУ и их должностных лиц</c:v>
                </c:pt>
              </c:strCache>
            </c:strRef>
          </c:cat>
          <c:val>
            <c:numRef>
              <c:f>Лист1!$D$2:$D$9</c:f>
              <c:numCache>
                <c:formatCode>General</c:formatCode>
                <c:ptCount val="8"/>
                <c:pt idx="0">
                  <c:v>5</c:v>
                </c:pt>
                <c:pt idx="1">
                  <c:v>6</c:v>
                </c:pt>
                <c:pt idx="2">
                  <c:v>2</c:v>
                </c:pt>
                <c:pt idx="3">
                  <c:v>1</c:v>
                </c:pt>
                <c:pt idx="4">
                  <c:v>4</c:v>
                </c:pt>
                <c:pt idx="5">
                  <c:v>2</c:v>
                </c:pt>
                <c:pt idx="6">
                  <c:v>2</c:v>
                </c:pt>
                <c:pt idx="7">
                  <c:v>5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Лист1!$A$2:$A$9</c:f>
              <c:strCache>
                <c:ptCount val="8"/>
                <c:pt idx="0">
                  <c:v>Бюджет и налоги</c:v>
                </c:pt>
                <c:pt idx="1">
                  <c:v>Благоустройство и охрана окружающей среды</c:v>
                </c:pt>
                <c:pt idx="2">
                  <c:v>Транспорт и дорожное хозяйство</c:v>
                </c:pt>
                <c:pt idx="3">
                  <c:v>Имущественные и земельные вопросы</c:v>
                </c:pt>
                <c:pt idx="4">
                  <c:v>Социальная сфера</c:v>
                </c:pt>
                <c:pt idx="5">
                  <c:v>Жилищно-коммунальное хозяйство</c:v>
                </c:pt>
                <c:pt idx="6">
                  <c:v>Законность и правопорядок</c:v>
                </c:pt>
                <c:pt idx="7">
                  <c:v>Отчеты  органов МСУ и их должностных лиц</c:v>
                </c:pt>
              </c:strCache>
            </c:strRef>
          </c:cat>
          <c:val>
            <c:numRef>
              <c:f>Лист1!$E$2:$E$9</c:f>
              <c:numCache>
                <c:formatCode>General</c:formatCode>
                <c:ptCount val="8"/>
                <c:pt idx="0">
                  <c:v>7</c:v>
                </c:pt>
                <c:pt idx="1">
                  <c:v>5</c:v>
                </c:pt>
                <c:pt idx="2">
                  <c:v>2</c:v>
                </c:pt>
                <c:pt idx="3">
                  <c:v>2</c:v>
                </c:pt>
                <c:pt idx="4">
                  <c:v>12</c:v>
                </c:pt>
                <c:pt idx="5">
                  <c:v>4</c:v>
                </c:pt>
                <c:pt idx="6">
                  <c:v>3</c:v>
                </c:pt>
                <c:pt idx="7">
                  <c:v>8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Лист1!$A$2:$A$9</c:f>
              <c:strCache>
                <c:ptCount val="8"/>
                <c:pt idx="0">
                  <c:v>Бюджет и налоги</c:v>
                </c:pt>
                <c:pt idx="1">
                  <c:v>Благоустройство и охрана окружающей среды</c:v>
                </c:pt>
                <c:pt idx="2">
                  <c:v>Транспорт и дорожное хозяйство</c:v>
                </c:pt>
                <c:pt idx="3">
                  <c:v>Имущественные и земельные вопросы</c:v>
                </c:pt>
                <c:pt idx="4">
                  <c:v>Социальная сфера</c:v>
                </c:pt>
                <c:pt idx="5">
                  <c:v>Жилищно-коммунальное хозяйство</c:v>
                </c:pt>
                <c:pt idx="6">
                  <c:v>Законность и правопорядок</c:v>
                </c:pt>
                <c:pt idx="7">
                  <c:v>Отчеты  органов МСУ и их должностных лиц</c:v>
                </c:pt>
              </c:strCache>
            </c:strRef>
          </c:cat>
          <c:val>
            <c:numRef>
              <c:f>Лист1!$F$2:$F$9</c:f>
              <c:numCache>
                <c:formatCode>General</c:formatCode>
                <c:ptCount val="8"/>
                <c:pt idx="0">
                  <c:v>8</c:v>
                </c:pt>
                <c:pt idx="1">
                  <c:v>6</c:v>
                </c:pt>
                <c:pt idx="2">
                  <c:v>1</c:v>
                </c:pt>
                <c:pt idx="3">
                  <c:v>3</c:v>
                </c:pt>
                <c:pt idx="4">
                  <c:v>10</c:v>
                </c:pt>
                <c:pt idx="5">
                  <c:v>1</c:v>
                </c:pt>
                <c:pt idx="6">
                  <c:v>2</c:v>
                </c:pt>
                <c:pt idx="7">
                  <c:v>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04137856"/>
        <c:axId val="104139392"/>
        <c:axId val="0"/>
      </c:bar3DChart>
      <c:catAx>
        <c:axId val="1041378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04139392"/>
        <c:crosses val="autoZero"/>
        <c:auto val="1"/>
        <c:lblAlgn val="ctr"/>
        <c:lblOffset val="100"/>
        <c:noMultiLvlLbl val="0"/>
      </c:catAx>
      <c:valAx>
        <c:axId val="1041393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04137856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5_4">
  <dgm:title val=""/>
  <dgm:desc val=""/>
  <dgm:catLst>
    <dgm:cat type="accent5" pri="11400"/>
  </dgm:catLst>
  <dgm:styleLbl name="node0">
    <dgm:fillClrLst meth="cycle">
      <a:schemeClr val="accent5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5">
        <a:shade val="50000"/>
      </a:schemeClr>
      <a:schemeClr val="accent5">
        <a:tint val="55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5">
        <a:shade val="80000"/>
        <a:alpha val="50000"/>
      </a:schemeClr>
      <a:schemeClr val="accent5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55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4B43D4B-EB64-4006-8921-FD4F2B202CE1}" type="doc">
      <dgm:prSet loTypeId="urn:microsoft.com/office/officeart/2008/layout/PictureStrip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6F70138-0E49-4EC4-A773-25A7A0803F2F}">
      <dgm:prSet phldrT="[Текст]" custT="1"/>
      <dgm:spPr/>
      <dgm:t>
        <a:bodyPr/>
        <a:lstStyle/>
        <a:p>
          <a:r>
            <a:rPr lang="ru-RU" sz="1100" b="1" dirty="0" smtClean="0"/>
            <a:t>Борисова </a:t>
          </a:r>
        </a:p>
        <a:p>
          <a:r>
            <a:rPr lang="ru-RU" sz="1100" b="1" dirty="0" smtClean="0"/>
            <a:t>Наталья Васильевна</a:t>
          </a:r>
        </a:p>
        <a:p>
          <a:r>
            <a:rPr lang="ru-RU" sz="1100" b="1" dirty="0" smtClean="0"/>
            <a:t>2, 3, 4,5, 6-й созывы</a:t>
          </a:r>
          <a:endParaRPr lang="ru-RU" sz="1100" b="1" dirty="0"/>
        </a:p>
      </dgm:t>
    </dgm:pt>
    <dgm:pt modelId="{703C2C16-3CED-44D9-A283-A0095CBB8DDB}" type="parTrans" cxnId="{B2AF682C-1FC3-4E0E-A728-22083E9353D4}">
      <dgm:prSet/>
      <dgm:spPr/>
      <dgm:t>
        <a:bodyPr/>
        <a:lstStyle/>
        <a:p>
          <a:endParaRPr lang="ru-RU"/>
        </a:p>
      </dgm:t>
    </dgm:pt>
    <dgm:pt modelId="{8FAA4AF4-0213-4399-AD07-827343D925FC}" type="sibTrans" cxnId="{B2AF682C-1FC3-4E0E-A728-22083E9353D4}">
      <dgm:prSet/>
      <dgm:spPr/>
      <dgm:t>
        <a:bodyPr/>
        <a:lstStyle/>
        <a:p>
          <a:endParaRPr lang="ru-RU"/>
        </a:p>
      </dgm:t>
    </dgm:pt>
    <dgm:pt modelId="{545E1B8F-2993-45C0-BC62-494FA2163C5F}">
      <dgm:prSet phldrT="[Текст]"/>
      <dgm:spPr/>
      <dgm:t>
        <a:bodyPr/>
        <a:lstStyle/>
        <a:p>
          <a:r>
            <a:rPr lang="ru-RU" b="1" dirty="0" err="1" smtClean="0"/>
            <a:t>Дмитрюк</a:t>
          </a:r>
          <a:r>
            <a:rPr lang="ru-RU" b="1" dirty="0" smtClean="0"/>
            <a:t> </a:t>
          </a:r>
        </a:p>
        <a:p>
          <a:r>
            <a:rPr lang="ru-RU" b="1" dirty="0" smtClean="0"/>
            <a:t>Сергей Александрович</a:t>
          </a:r>
        </a:p>
        <a:p>
          <a:r>
            <a:rPr lang="ru-RU" b="1" dirty="0" smtClean="0"/>
            <a:t>5, 6-й созывы</a:t>
          </a:r>
          <a:endParaRPr lang="ru-RU" b="1" dirty="0" smtClean="0"/>
        </a:p>
        <a:p>
          <a:endParaRPr lang="ru-RU" b="1" dirty="0"/>
        </a:p>
      </dgm:t>
    </dgm:pt>
    <dgm:pt modelId="{F7D89B3C-DD2A-48CF-A3BD-331DE2B5EE14}" type="parTrans" cxnId="{BD1DEC08-A84A-4E8F-95D0-AB516BFD64D4}">
      <dgm:prSet/>
      <dgm:spPr/>
      <dgm:t>
        <a:bodyPr/>
        <a:lstStyle/>
        <a:p>
          <a:endParaRPr lang="ru-RU"/>
        </a:p>
      </dgm:t>
    </dgm:pt>
    <dgm:pt modelId="{AEAFAA9E-9F06-4D42-8651-B93414C143A1}" type="sibTrans" cxnId="{BD1DEC08-A84A-4E8F-95D0-AB516BFD64D4}">
      <dgm:prSet/>
      <dgm:spPr/>
      <dgm:t>
        <a:bodyPr/>
        <a:lstStyle/>
        <a:p>
          <a:endParaRPr lang="ru-RU"/>
        </a:p>
      </dgm:t>
    </dgm:pt>
    <dgm:pt modelId="{183B4207-AE4B-4915-99FA-73C1065E2C45}">
      <dgm:prSet phldrT="[Текст]" custT="1"/>
      <dgm:spPr/>
      <dgm:t>
        <a:bodyPr/>
        <a:lstStyle/>
        <a:p>
          <a:r>
            <a:rPr lang="ru-RU" sz="1100" b="1" dirty="0" smtClean="0"/>
            <a:t>Медведев </a:t>
          </a:r>
        </a:p>
        <a:p>
          <a:r>
            <a:rPr lang="ru-RU" sz="1100" b="1" dirty="0" smtClean="0"/>
            <a:t>Юрий Иванович</a:t>
          </a:r>
        </a:p>
        <a:p>
          <a:r>
            <a:rPr lang="ru-RU" sz="1100" b="1" dirty="0" smtClean="0"/>
            <a:t> 4, 5, 6-й созывы</a:t>
          </a:r>
          <a:endParaRPr lang="ru-RU" sz="1100" b="1" dirty="0"/>
        </a:p>
      </dgm:t>
    </dgm:pt>
    <dgm:pt modelId="{741E4124-C5BE-4B25-8384-D5F63E87E23D}" type="parTrans" cxnId="{8FE9059A-D933-45FA-8B56-C5A922ACB49B}">
      <dgm:prSet/>
      <dgm:spPr/>
      <dgm:t>
        <a:bodyPr/>
        <a:lstStyle/>
        <a:p>
          <a:endParaRPr lang="ru-RU"/>
        </a:p>
      </dgm:t>
    </dgm:pt>
    <dgm:pt modelId="{62047FDA-5E6C-4130-8E99-09B6857BFF5F}" type="sibTrans" cxnId="{8FE9059A-D933-45FA-8B56-C5A922ACB49B}">
      <dgm:prSet/>
      <dgm:spPr/>
      <dgm:t>
        <a:bodyPr/>
        <a:lstStyle/>
        <a:p>
          <a:endParaRPr lang="ru-RU"/>
        </a:p>
      </dgm:t>
    </dgm:pt>
    <dgm:pt modelId="{959C1980-AD90-47D8-8F04-4605051ED960}">
      <dgm:prSet/>
      <dgm:spPr/>
      <dgm:t>
        <a:bodyPr/>
        <a:lstStyle/>
        <a:p>
          <a:r>
            <a:rPr lang="ru-RU" b="1" dirty="0" smtClean="0"/>
            <a:t>Семенихин </a:t>
          </a:r>
        </a:p>
        <a:p>
          <a:r>
            <a:rPr lang="ru-RU" b="1" dirty="0" smtClean="0"/>
            <a:t>Дмитрий Владимирович</a:t>
          </a:r>
        </a:p>
        <a:p>
          <a:r>
            <a:rPr lang="ru-RU" b="1" dirty="0" smtClean="0"/>
            <a:t>3, 4, 5, 6-й созывы</a:t>
          </a:r>
          <a:endParaRPr lang="ru-RU" b="1" dirty="0"/>
        </a:p>
      </dgm:t>
    </dgm:pt>
    <dgm:pt modelId="{2881BFB1-18D5-443F-A817-ADFF23AC2881}" type="parTrans" cxnId="{09759AFE-47B4-4D12-86C5-BE4DD14552BD}">
      <dgm:prSet/>
      <dgm:spPr/>
      <dgm:t>
        <a:bodyPr/>
        <a:lstStyle/>
        <a:p>
          <a:endParaRPr lang="ru-RU"/>
        </a:p>
      </dgm:t>
    </dgm:pt>
    <dgm:pt modelId="{F968162B-226C-4B55-B905-6E4C902ADA79}" type="sibTrans" cxnId="{09759AFE-47B4-4D12-86C5-BE4DD14552BD}">
      <dgm:prSet/>
      <dgm:spPr/>
      <dgm:t>
        <a:bodyPr/>
        <a:lstStyle/>
        <a:p>
          <a:endParaRPr lang="ru-RU"/>
        </a:p>
      </dgm:t>
    </dgm:pt>
    <dgm:pt modelId="{C78A21A2-70DF-4B9F-ADDB-FFC9044A74F3}">
      <dgm:prSet custT="1"/>
      <dgm:spPr/>
      <dgm:t>
        <a:bodyPr/>
        <a:lstStyle/>
        <a:p>
          <a:r>
            <a:rPr lang="ru-RU" sz="1100" b="1" dirty="0" err="1" smtClean="0"/>
            <a:t>Собур</a:t>
          </a:r>
          <a:r>
            <a:rPr lang="ru-RU" sz="1100" b="1" dirty="0" smtClean="0"/>
            <a:t> </a:t>
          </a:r>
        </a:p>
        <a:p>
          <a:r>
            <a:rPr lang="ru-RU" sz="1100" b="1" dirty="0" smtClean="0"/>
            <a:t>Виктор Анатольевич</a:t>
          </a:r>
        </a:p>
        <a:p>
          <a:r>
            <a:rPr lang="ru-RU" sz="1100" b="1" dirty="0" smtClean="0"/>
            <a:t>2,4, 5, 6-й </a:t>
          </a:r>
          <a:r>
            <a:rPr lang="ru-RU" sz="1100" b="1" dirty="0" smtClean="0"/>
            <a:t>созыв</a:t>
          </a:r>
          <a:endParaRPr lang="ru-RU" sz="1100" b="1" dirty="0"/>
        </a:p>
      </dgm:t>
    </dgm:pt>
    <dgm:pt modelId="{8973120D-2168-46EB-9F06-12FB51527A43}" type="parTrans" cxnId="{ECA7C0E0-D6B9-4F87-BA15-6F80DFF2E082}">
      <dgm:prSet/>
      <dgm:spPr/>
      <dgm:t>
        <a:bodyPr/>
        <a:lstStyle/>
        <a:p>
          <a:endParaRPr lang="ru-RU"/>
        </a:p>
      </dgm:t>
    </dgm:pt>
    <dgm:pt modelId="{7E623AE4-61D1-4CDD-A522-9445FB9E7516}" type="sibTrans" cxnId="{ECA7C0E0-D6B9-4F87-BA15-6F80DFF2E082}">
      <dgm:prSet/>
      <dgm:spPr/>
      <dgm:t>
        <a:bodyPr/>
        <a:lstStyle/>
        <a:p>
          <a:endParaRPr lang="ru-RU"/>
        </a:p>
      </dgm:t>
    </dgm:pt>
    <dgm:pt modelId="{91AFF7A8-6408-4219-A7EF-58999F2D709D}">
      <dgm:prSet/>
      <dgm:spPr/>
      <dgm:t>
        <a:bodyPr/>
        <a:lstStyle/>
        <a:p>
          <a:r>
            <a:rPr lang="ru-RU" b="1" dirty="0" err="1" smtClean="0"/>
            <a:t>Таненков</a:t>
          </a:r>
          <a:r>
            <a:rPr lang="ru-RU" b="1" dirty="0" smtClean="0"/>
            <a:t> </a:t>
          </a:r>
        </a:p>
        <a:p>
          <a:r>
            <a:rPr lang="ru-RU" b="1" dirty="0" smtClean="0"/>
            <a:t>Виктор Львович</a:t>
          </a:r>
        </a:p>
        <a:p>
          <a:r>
            <a:rPr lang="ru-RU" b="1" dirty="0" smtClean="0"/>
            <a:t>5, 6-й созывы</a:t>
          </a:r>
          <a:endParaRPr lang="ru-RU" b="1" dirty="0"/>
        </a:p>
      </dgm:t>
    </dgm:pt>
    <dgm:pt modelId="{0F7D8D24-2304-46B3-8D1B-670AF3BA46C7}" type="parTrans" cxnId="{41D31481-95E4-4DD8-9179-018B9F1E758C}">
      <dgm:prSet/>
      <dgm:spPr/>
      <dgm:t>
        <a:bodyPr/>
        <a:lstStyle/>
        <a:p>
          <a:endParaRPr lang="ru-RU"/>
        </a:p>
      </dgm:t>
    </dgm:pt>
    <dgm:pt modelId="{8F132265-6F08-4C39-9D2B-1D33CA290138}" type="sibTrans" cxnId="{41D31481-95E4-4DD8-9179-018B9F1E758C}">
      <dgm:prSet/>
      <dgm:spPr/>
      <dgm:t>
        <a:bodyPr/>
        <a:lstStyle/>
        <a:p>
          <a:endParaRPr lang="ru-RU"/>
        </a:p>
      </dgm:t>
    </dgm:pt>
    <dgm:pt modelId="{21BF99E6-23B1-45C0-ABE2-DECC98EEB21E}" type="pres">
      <dgm:prSet presAssocID="{24B43D4B-EB64-4006-8921-FD4F2B202CE1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8CBC776-D65C-4B9C-BAA9-CD09A55DCFC2}" type="pres">
      <dgm:prSet presAssocID="{B6F70138-0E49-4EC4-A773-25A7A0803F2F}" presName="composite" presStyleCnt="0"/>
      <dgm:spPr/>
    </dgm:pt>
    <dgm:pt modelId="{04DEC932-0E30-4C98-9D11-436C626C8FB6}" type="pres">
      <dgm:prSet presAssocID="{B6F70138-0E49-4EC4-A773-25A7A0803F2F}" presName="rect1" presStyleLbl="trAlignAcc1" presStyleIdx="0" presStyleCnt="6" custScaleX="64466" custScaleY="104935" custLinFactNeighborX="130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78D169-26B6-4454-BAC8-E78FB7671BA3}" type="pres">
      <dgm:prSet presAssocID="{B6F70138-0E49-4EC4-A773-25A7A0803F2F}" presName="rect2" presStyleLbl="fgImgPlace1" presStyleIdx="0" presStyleCnt="6" custScaleX="277909" custScaleY="185812" custLinFactNeighborX="4275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000" r="-8000"/>
          </a:stretch>
        </a:blipFill>
      </dgm:spPr>
    </dgm:pt>
    <dgm:pt modelId="{184E0BFB-6B13-4012-96D3-D727D2620C1E}" type="pres">
      <dgm:prSet presAssocID="{8FAA4AF4-0213-4399-AD07-827343D925FC}" presName="sibTrans" presStyleCnt="0"/>
      <dgm:spPr/>
    </dgm:pt>
    <dgm:pt modelId="{86D56EBE-3DBF-4560-A6A0-2D79FAD5CBBB}" type="pres">
      <dgm:prSet presAssocID="{545E1B8F-2993-45C0-BC62-494FA2163C5F}" presName="composite" presStyleCnt="0"/>
      <dgm:spPr/>
    </dgm:pt>
    <dgm:pt modelId="{9B16DCF7-3220-4243-AAE2-AB38F1E39F2C}" type="pres">
      <dgm:prSet presAssocID="{545E1B8F-2993-45C0-BC62-494FA2163C5F}" presName="rect1" presStyleLbl="trAlignAcc1" presStyleIdx="1" presStyleCnt="6" custScaleX="68963" custScaleY="104935" custLinFactNeighborX="171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8581B4-8BC8-4AFF-BF9D-FECAB9AB1532}" type="pres">
      <dgm:prSet presAssocID="{545E1B8F-2993-45C0-BC62-494FA2163C5F}" presName="rect2" presStyleLbl="fgImgPlace1" presStyleIdx="1" presStyleCnt="6" custScaleX="273247" custScaleY="163415" custLinFactNeighborX="63152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000" r="-8000"/>
          </a:stretch>
        </a:blipFill>
      </dgm:spPr>
    </dgm:pt>
    <dgm:pt modelId="{FFB9722C-4E40-4139-82DE-637AA5C57878}" type="pres">
      <dgm:prSet presAssocID="{AEAFAA9E-9F06-4D42-8651-B93414C143A1}" presName="sibTrans" presStyleCnt="0"/>
      <dgm:spPr/>
    </dgm:pt>
    <dgm:pt modelId="{CA245625-60B5-41F6-9127-19D59005D4FA}" type="pres">
      <dgm:prSet presAssocID="{183B4207-AE4B-4915-99FA-73C1065E2C45}" presName="composite" presStyleCnt="0"/>
      <dgm:spPr/>
    </dgm:pt>
    <dgm:pt modelId="{C3EA9226-DC19-411E-8381-43EFE756D7C2}" type="pres">
      <dgm:prSet presAssocID="{183B4207-AE4B-4915-99FA-73C1065E2C45}" presName="rect1" presStyleLbl="trAlignAcc1" presStyleIdx="2" presStyleCnt="6" custScaleX="60657" custScaleY="59835" custLinFactNeighborX="9670" custLinFactNeighborY="22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D15DD7-8CFE-4B3C-9B31-C77D36375860}" type="pres">
      <dgm:prSet presAssocID="{183B4207-AE4B-4915-99FA-73C1065E2C45}" presName="rect2" presStyleLbl="fgImgPlace1" presStyleIdx="2" presStyleCnt="6" custScaleX="273222" custScaleY="151818" custLinFactNeighborX="48803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000" r="-8000"/>
          </a:stretch>
        </a:blipFill>
      </dgm:spPr>
    </dgm:pt>
    <dgm:pt modelId="{0FA2F9A8-0280-4B16-9562-E7147EA7E581}" type="pres">
      <dgm:prSet presAssocID="{62047FDA-5E6C-4130-8E99-09B6857BFF5F}" presName="sibTrans" presStyleCnt="0"/>
      <dgm:spPr/>
    </dgm:pt>
    <dgm:pt modelId="{01FA9C49-0012-4B11-9CE8-42D6B146CFCA}" type="pres">
      <dgm:prSet presAssocID="{959C1980-AD90-47D8-8F04-4605051ED960}" presName="composite" presStyleCnt="0"/>
      <dgm:spPr/>
    </dgm:pt>
    <dgm:pt modelId="{300887A4-88D5-4A6B-806F-974D86D3FAE6}" type="pres">
      <dgm:prSet presAssocID="{959C1980-AD90-47D8-8F04-4605051ED960}" presName="rect1" presStyleLbl="trAlignAcc1" presStyleIdx="3" presStyleCnt="6" custScaleX="91347" custScaleY="105232" custLinFactNeighborX="27660" custLinFactNeighborY="-8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17F30E-F805-4F74-8208-05AE32012642}" type="pres">
      <dgm:prSet presAssocID="{959C1980-AD90-47D8-8F04-4605051ED960}" presName="rect2" presStyleLbl="fgImgPlace1" presStyleIdx="3" presStyleCnt="6" custScaleX="170745" custScaleY="166885" custLinFactX="3448" custLinFactNeighborX="100000"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5C0A2EB1-EB58-443C-8BAB-301D234CD98F}" type="pres">
      <dgm:prSet presAssocID="{F968162B-226C-4B55-B905-6E4C902ADA79}" presName="sibTrans" presStyleCnt="0"/>
      <dgm:spPr/>
    </dgm:pt>
    <dgm:pt modelId="{63B016B0-8B17-4C12-87D6-70277AAC5F04}" type="pres">
      <dgm:prSet presAssocID="{C78A21A2-70DF-4B9F-ADDB-FFC9044A74F3}" presName="composite" presStyleCnt="0"/>
      <dgm:spPr/>
    </dgm:pt>
    <dgm:pt modelId="{FCCC2444-517A-41B7-97C7-DCA1C62855F5}" type="pres">
      <dgm:prSet presAssocID="{C78A21A2-70DF-4B9F-ADDB-FFC9044A74F3}" presName="rect1" presStyleLbl="trAlignAcc1" presStyleIdx="4" presStyleCnt="6" custScaleX="62190" custScaleY="93616" custLinFactNeighborX="45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F5E916-330E-4E5C-84F8-9855E5B4F1F6}" type="pres">
      <dgm:prSet presAssocID="{C78A21A2-70DF-4B9F-ADDB-FFC9044A74F3}" presName="rect2" presStyleLbl="fgImgPlace1" presStyleIdx="4" presStyleCnt="6" custScaleX="205956" custScaleY="193999" custLinFactNeighborX="40087"/>
      <dgm:spPr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000" r="-8000"/>
          </a:stretch>
        </a:blipFill>
      </dgm:spPr>
    </dgm:pt>
    <dgm:pt modelId="{44A0053B-48F5-4039-A273-4516BCAD38E4}" type="pres">
      <dgm:prSet presAssocID="{7E623AE4-61D1-4CDD-A522-9445FB9E7516}" presName="sibTrans" presStyleCnt="0"/>
      <dgm:spPr/>
    </dgm:pt>
    <dgm:pt modelId="{C4CE974D-0BC1-4633-A4AE-B52FBB13659F}" type="pres">
      <dgm:prSet presAssocID="{91AFF7A8-6408-4219-A7EF-58999F2D709D}" presName="composite" presStyleCnt="0"/>
      <dgm:spPr/>
    </dgm:pt>
    <dgm:pt modelId="{037F3AE9-15FC-4CFE-982B-66968F54B40A}" type="pres">
      <dgm:prSet presAssocID="{91AFF7A8-6408-4219-A7EF-58999F2D709D}" presName="rect1" presStyleLbl="trAlignAcc1" presStyleIdx="5" presStyleCnt="6" custScaleX="102219" custScaleY="139219" custLinFactNeighborX="23155" custLinFactNeighborY="62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49B335-A052-4AD6-A5F3-A18EAA1E4DC6}" type="pres">
      <dgm:prSet presAssocID="{91AFF7A8-6408-4219-A7EF-58999F2D709D}" presName="rect2" presStyleLbl="fgImgPlace1" presStyleIdx="5" presStyleCnt="6" custScaleX="167508" custScaleY="183516" custLinFactNeighborX="51140" custLinFactNeighborY="-1995"/>
      <dgm:spPr>
        <a:blipFill>
          <a:blip xmlns:r="http://schemas.openxmlformats.org/officeDocument/2006/relationships"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000" r="-8000"/>
          </a:stretch>
        </a:blipFill>
      </dgm:spPr>
    </dgm:pt>
  </dgm:ptLst>
  <dgm:cxnLst>
    <dgm:cxn modelId="{F9C0536A-5AB0-498F-A75F-A09C9240743F}" type="presOf" srcId="{24B43D4B-EB64-4006-8921-FD4F2B202CE1}" destId="{21BF99E6-23B1-45C0-ABE2-DECC98EEB21E}" srcOrd="0" destOrd="0" presId="urn:microsoft.com/office/officeart/2008/layout/PictureStrips"/>
    <dgm:cxn modelId="{6EEE953F-A4C9-4437-9B1D-459E6121BC9B}" type="presOf" srcId="{183B4207-AE4B-4915-99FA-73C1065E2C45}" destId="{C3EA9226-DC19-411E-8381-43EFE756D7C2}" srcOrd="0" destOrd="0" presId="urn:microsoft.com/office/officeart/2008/layout/PictureStrips"/>
    <dgm:cxn modelId="{B2AF682C-1FC3-4E0E-A728-22083E9353D4}" srcId="{24B43D4B-EB64-4006-8921-FD4F2B202CE1}" destId="{B6F70138-0E49-4EC4-A773-25A7A0803F2F}" srcOrd="0" destOrd="0" parTransId="{703C2C16-3CED-44D9-A283-A0095CBB8DDB}" sibTransId="{8FAA4AF4-0213-4399-AD07-827343D925FC}"/>
    <dgm:cxn modelId="{8FE9059A-D933-45FA-8B56-C5A922ACB49B}" srcId="{24B43D4B-EB64-4006-8921-FD4F2B202CE1}" destId="{183B4207-AE4B-4915-99FA-73C1065E2C45}" srcOrd="2" destOrd="0" parTransId="{741E4124-C5BE-4B25-8384-D5F63E87E23D}" sibTransId="{62047FDA-5E6C-4130-8E99-09B6857BFF5F}"/>
    <dgm:cxn modelId="{142770FD-A16C-4201-B74D-57F80D15AC39}" type="presOf" srcId="{B6F70138-0E49-4EC4-A773-25A7A0803F2F}" destId="{04DEC932-0E30-4C98-9D11-436C626C8FB6}" srcOrd="0" destOrd="0" presId="urn:microsoft.com/office/officeart/2008/layout/PictureStrips"/>
    <dgm:cxn modelId="{41D31481-95E4-4DD8-9179-018B9F1E758C}" srcId="{24B43D4B-EB64-4006-8921-FD4F2B202CE1}" destId="{91AFF7A8-6408-4219-A7EF-58999F2D709D}" srcOrd="5" destOrd="0" parTransId="{0F7D8D24-2304-46B3-8D1B-670AF3BA46C7}" sibTransId="{8F132265-6F08-4C39-9D2B-1D33CA290138}"/>
    <dgm:cxn modelId="{BD1DEC08-A84A-4E8F-95D0-AB516BFD64D4}" srcId="{24B43D4B-EB64-4006-8921-FD4F2B202CE1}" destId="{545E1B8F-2993-45C0-BC62-494FA2163C5F}" srcOrd="1" destOrd="0" parTransId="{F7D89B3C-DD2A-48CF-A3BD-331DE2B5EE14}" sibTransId="{AEAFAA9E-9F06-4D42-8651-B93414C143A1}"/>
    <dgm:cxn modelId="{FEFBA840-4C40-49A7-B971-0BC352FDDB57}" type="presOf" srcId="{959C1980-AD90-47D8-8F04-4605051ED960}" destId="{300887A4-88D5-4A6B-806F-974D86D3FAE6}" srcOrd="0" destOrd="0" presId="urn:microsoft.com/office/officeart/2008/layout/PictureStrips"/>
    <dgm:cxn modelId="{E373DCC7-A5CB-4FD6-BF49-0D1501435FC6}" type="presOf" srcId="{C78A21A2-70DF-4B9F-ADDB-FFC9044A74F3}" destId="{FCCC2444-517A-41B7-97C7-DCA1C62855F5}" srcOrd="0" destOrd="0" presId="urn:microsoft.com/office/officeart/2008/layout/PictureStrips"/>
    <dgm:cxn modelId="{8063D96F-BA10-4412-B7BC-E6D1EE2953BA}" type="presOf" srcId="{545E1B8F-2993-45C0-BC62-494FA2163C5F}" destId="{9B16DCF7-3220-4243-AAE2-AB38F1E39F2C}" srcOrd="0" destOrd="0" presId="urn:microsoft.com/office/officeart/2008/layout/PictureStrips"/>
    <dgm:cxn modelId="{ECA7C0E0-D6B9-4F87-BA15-6F80DFF2E082}" srcId="{24B43D4B-EB64-4006-8921-FD4F2B202CE1}" destId="{C78A21A2-70DF-4B9F-ADDB-FFC9044A74F3}" srcOrd="4" destOrd="0" parTransId="{8973120D-2168-46EB-9F06-12FB51527A43}" sibTransId="{7E623AE4-61D1-4CDD-A522-9445FB9E7516}"/>
    <dgm:cxn modelId="{09759AFE-47B4-4D12-86C5-BE4DD14552BD}" srcId="{24B43D4B-EB64-4006-8921-FD4F2B202CE1}" destId="{959C1980-AD90-47D8-8F04-4605051ED960}" srcOrd="3" destOrd="0" parTransId="{2881BFB1-18D5-443F-A817-ADFF23AC2881}" sibTransId="{F968162B-226C-4B55-B905-6E4C902ADA79}"/>
    <dgm:cxn modelId="{C7B68AEB-CC08-49B3-A772-83534C23BE9D}" type="presOf" srcId="{91AFF7A8-6408-4219-A7EF-58999F2D709D}" destId="{037F3AE9-15FC-4CFE-982B-66968F54B40A}" srcOrd="0" destOrd="0" presId="urn:microsoft.com/office/officeart/2008/layout/PictureStrips"/>
    <dgm:cxn modelId="{171CAC93-9375-40DA-BF89-7571C8A595FF}" type="presParOf" srcId="{21BF99E6-23B1-45C0-ABE2-DECC98EEB21E}" destId="{48CBC776-D65C-4B9C-BAA9-CD09A55DCFC2}" srcOrd="0" destOrd="0" presId="urn:microsoft.com/office/officeart/2008/layout/PictureStrips"/>
    <dgm:cxn modelId="{8A88E99F-1E3A-4F5E-B50E-655D63CFF1EB}" type="presParOf" srcId="{48CBC776-D65C-4B9C-BAA9-CD09A55DCFC2}" destId="{04DEC932-0E30-4C98-9D11-436C626C8FB6}" srcOrd="0" destOrd="0" presId="urn:microsoft.com/office/officeart/2008/layout/PictureStrips"/>
    <dgm:cxn modelId="{5210F365-815C-4DBC-8AF3-8CEBC58B12E9}" type="presParOf" srcId="{48CBC776-D65C-4B9C-BAA9-CD09A55DCFC2}" destId="{6978D169-26B6-4454-BAC8-E78FB7671BA3}" srcOrd="1" destOrd="0" presId="urn:microsoft.com/office/officeart/2008/layout/PictureStrips"/>
    <dgm:cxn modelId="{D3E3E3A9-EF50-4CA8-A481-5F662CF66866}" type="presParOf" srcId="{21BF99E6-23B1-45C0-ABE2-DECC98EEB21E}" destId="{184E0BFB-6B13-4012-96D3-D727D2620C1E}" srcOrd="1" destOrd="0" presId="urn:microsoft.com/office/officeart/2008/layout/PictureStrips"/>
    <dgm:cxn modelId="{2135A9F0-46DA-4D6D-BD06-229A507D41CA}" type="presParOf" srcId="{21BF99E6-23B1-45C0-ABE2-DECC98EEB21E}" destId="{86D56EBE-3DBF-4560-A6A0-2D79FAD5CBBB}" srcOrd="2" destOrd="0" presId="urn:microsoft.com/office/officeart/2008/layout/PictureStrips"/>
    <dgm:cxn modelId="{8EDF10AA-EF5D-4A1B-9D7D-E48FE080CB55}" type="presParOf" srcId="{86D56EBE-3DBF-4560-A6A0-2D79FAD5CBBB}" destId="{9B16DCF7-3220-4243-AAE2-AB38F1E39F2C}" srcOrd="0" destOrd="0" presId="urn:microsoft.com/office/officeart/2008/layout/PictureStrips"/>
    <dgm:cxn modelId="{B18A8411-82FE-46AC-84FF-75779145C5B9}" type="presParOf" srcId="{86D56EBE-3DBF-4560-A6A0-2D79FAD5CBBB}" destId="{A18581B4-8BC8-4AFF-BF9D-FECAB9AB1532}" srcOrd="1" destOrd="0" presId="urn:microsoft.com/office/officeart/2008/layout/PictureStrips"/>
    <dgm:cxn modelId="{EBB1C3B4-2A78-4115-8370-1FA73F3CF86F}" type="presParOf" srcId="{21BF99E6-23B1-45C0-ABE2-DECC98EEB21E}" destId="{FFB9722C-4E40-4139-82DE-637AA5C57878}" srcOrd="3" destOrd="0" presId="urn:microsoft.com/office/officeart/2008/layout/PictureStrips"/>
    <dgm:cxn modelId="{99C3ECD9-27BD-46AA-AD20-175B13464FD9}" type="presParOf" srcId="{21BF99E6-23B1-45C0-ABE2-DECC98EEB21E}" destId="{CA245625-60B5-41F6-9127-19D59005D4FA}" srcOrd="4" destOrd="0" presId="urn:microsoft.com/office/officeart/2008/layout/PictureStrips"/>
    <dgm:cxn modelId="{73926334-527A-49AB-8562-BE9A64658EBD}" type="presParOf" srcId="{CA245625-60B5-41F6-9127-19D59005D4FA}" destId="{C3EA9226-DC19-411E-8381-43EFE756D7C2}" srcOrd="0" destOrd="0" presId="urn:microsoft.com/office/officeart/2008/layout/PictureStrips"/>
    <dgm:cxn modelId="{9C48F80C-D657-44F6-B935-317CCB3EB1FA}" type="presParOf" srcId="{CA245625-60B5-41F6-9127-19D59005D4FA}" destId="{1BD15DD7-8CFE-4B3C-9B31-C77D36375860}" srcOrd="1" destOrd="0" presId="urn:microsoft.com/office/officeart/2008/layout/PictureStrips"/>
    <dgm:cxn modelId="{BB280F23-2308-4522-A685-FF52CFABC6A1}" type="presParOf" srcId="{21BF99E6-23B1-45C0-ABE2-DECC98EEB21E}" destId="{0FA2F9A8-0280-4B16-9562-E7147EA7E581}" srcOrd="5" destOrd="0" presId="urn:microsoft.com/office/officeart/2008/layout/PictureStrips"/>
    <dgm:cxn modelId="{13ECB9CE-D41C-4665-8E52-48796D8A5247}" type="presParOf" srcId="{21BF99E6-23B1-45C0-ABE2-DECC98EEB21E}" destId="{01FA9C49-0012-4B11-9CE8-42D6B146CFCA}" srcOrd="6" destOrd="0" presId="urn:microsoft.com/office/officeart/2008/layout/PictureStrips"/>
    <dgm:cxn modelId="{EE02F987-01C3-4488-BFEE-6F3896F2822A}" type="presParOf" srcId="{01FA9C49-0012-4B11-9CE8-42D6B146CFCA}" destId="{300887A4-88D5-4A6B-806F-974D86D3FAE6}" srcOrd="0" destOrd="0" presId="urn:microsoft.com/office/officeart/2008/layout/PictureStrips"/>
    <dgm:cxn modelId="{10A8C581-3732-4420-B477-3733A3379657}" type="presParOf" srcId="{01FA9C49-0012-4B11-9CE8-42D6B146CFCA}" destId="{6217F30E-F805-4F74-8208-05AE32012642}" srcOrd="1" destOrd="0" presId="urn:microsoft.com/office/officeart/2008/layout/PictureStrips"/>
    <dgm:cxn modelId="{64699F38-193D-4A33-B932-415F73E1D3FE}" type="presParOf" srcId="{21BF99E6-23B1-45C0-ABE2-DECC98EEB21E}" destId="{5C0A2EB1-EB58-443C-8BAB-301D234CD98F}" srcOrd="7" destOrd="0" presId="urn:microsoft.com/office/officeart/2008/layout/PictureStrips"/>
    <dgm:cxn modelId="{EABE637B-E907-4432-8A45-31A2AD52BF94}" type="presParOf" srcId="{21BF99E6-23B1-45C0-ABE2-DECC98EEB21E}" destId="{63B016B0-8B17-4C12-87D6-70277AAC5F04}" srcOrd="8" destOrd="0" presId="urn:microsoft.com/office/officeart/2008/layout/PictureStrips"/>
    <dgm:cxn modelId="{EE3EBF0E-02B5-4AA3-8BD6-65445B34EEAB}" type="presParOf" srcId="{63B016B0-8B17-4C12-87D6-70277AAC5F04}" destId="{FCCC2444-517A-41B7-97C7-DCA1C62855F5}" srcOrd="0" destOrd="0" presId="urn:microsoft.com/office/officeart/2008/layout/PictureStrips"/>
    <dgm:cxn modelId="{A6AF7017-9ED0-4CA7-9606-50C0D98A2799}" type="presParOf" srcId="{63B016B0-8B17-4C12-87D6-70277AAC5F04}" destId="{6CF5E916-330E-4E5C-84F8-9855E5B4F1F6}" srcOrd="1" destOrd="0" presId="urn:microsoft.com/office/officeart/2008/layout/PictureStrips"/>
    <dgm:cxn modelId="{9AFF12A6-54BA-42E7-B9F1-E1E411896E40}" type="presParOf" srcId="{21BF99E6-23B1-45C0-ABE2-DECC98EEB21E}" destId="{44A0053B-48F5-4039-A273-4516BCAD38E4}" srcOrd="9" destOrd="0" presId="urn:microsoft.com/office/officeart/2008/layout/PictureStrips"/>
    <dgm:cxn modelId="{8076ABFA-69A5-48F5-8EE3-B50610EE8D1D}" type="presParOf" srcId="{21BF99E6-23B1-45C0-ABE2-DECC98EEB21E}" destId="{C4CE974D-0BC1-4633-A4AE-B52FBB13659F}" srcOrd="10" destOrd="0" presId="urn:microsoft.com/office/officeart/2008/layout/PictureStrips"/>
    <dgm:cxn modelId="{4A5100C7-717C-40DB-A617-64B2DD2FC5D0}" type="presParOf" srcId="{C4CE974D-0BC1-4633-A4AE-B52FBB13659F}" destId="{037F3AE9-15FC-4CFE-982B-66968F54B40A}" srcOrd="0" destOrd="0" presId="urn:microsoft.com/office/officeart/2008/layout/PictureStrips"/>
    <dgm:cxn modelId="{EFA6CD50-A8C5-4EBA-B0D0-5676A00D0FD2}" type="presParOf" srcId="{C4CE974D-0BC1-4633-A4AE-B52FBB13659F}" destId="{6149B335-A052-4AD6-A5F3-A18EAA1E4DC6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B1373A3-34C7-439F-A71F-E94AB57AC04D}" type="doc">
      <dgm:prSet loTypeId="urn:microsoft.com/office/officeart/2005/8/layout/process4" loCatId="process" qsTypeId="urn:microsoft.com/office/officeart/2005/8/quickstyle/3d1" qsCatId="3D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1401A011-3CB1-4F78-9DC7-AC0C895CB30B}">
      <dgm:prSet phldrT="[Текст]" custT="1"/>
      <dgm:spPr/>
      <dgm:t>
        <a:bodyPr/>
        <a:lstStyle/>
        <a:p>
          <a:r>
            <a:rPr lang="ru-RU" sz="1800" b="1" dirty="0" smtClean="0"/>
            <a:t>Конституция Российской Федерации</a:t>
          </a:r>
          <a:endParaRPr lang="ru-RU" sz="1800" b="1" dirty="0"/>
        </a:p>
      </dgm:t>
    </dgm:pt>
    <dgm:pt modelId="{D270919D-287E-481B-8017-69FEBAEA8FD7}" type="parTrans" cxnId="{BF680FFE-CC6C-4E43-8498-36398FEA5DD0}">
      <dgm:prSet/>
      <dgm:spPr/>
      <dgm:t>
        <a:bodyPr/>
        <a:lstStyle/>
        <a:p>
          <a:endParaRPr lang="ru-RU"/>
        </a:p>
      </dgm:t>
    </dgm:pt>
    <dgm:pt modelId="{6D5E6B08-59CE-436C-9CBB-9A40D7B70D48}" type="sibTrans" cxnId="{BF680FFE-CC6C-4E43-8498-36398FEA5DD0}">
      <dgm:prSet/>
      <dgm:spPr/>
      <dgm:t>
        <a:bodyPr/>
        <a:lstStyle/>
        <a:p>
          <a:endParaRPr lang="ru-RU"/>
        </a:p>
      </dgm:t>
    </dgm:pt>
    <dgm:pt modelId="{60AE00A9-4085-4406-9C66-C7FBF83438CE}">
      <dgm:prSet phldrT="[Текст]" custT="1"/>
      <dgm:spPr/>
      <dgm:t>
        <a:bodyPr/>
        <a:lstStyle/>
        <a:p>
          <a:r>
            <a:rPr lang="ru-RU" sz="1400" b="1" dirty="0" smtClean="0"/>
            <a:t>Закрепила местное самоуправление </a:t>
          </a:r>
        </a:p>
        <a:p>
          <a:r>
            <a:rPr lang="ru-RU" sz="1400" b="1" dirty="0" smtClean="0"/>
            <a:t>в статье 3 как форму народовластия</a:t>
          </a:r>
          <a:endParaRPr lang="ru-RU" sz="1400" b="1" dirty="0"/>
        </a:p>
      </dgm:t>
    </dgm:pt>
    <dgm:pt modelId="{2ED66809-17CE-4FC2-9182-57E4D12C2DD8}" type="parTrans" cxnId="{208965F3-D03D-4F5C-A5ED-05FBDD9FB9B0}">
      <dgm:prSet/>
      <dgm:spPr/>
      <dgm:t>
        <a:bodyPr/>
        <a:lstStyle/>
        <a:p>
          <a:endParaRPr lang="ru-RU"/>
        </a:p>
      </dgm:t>
    </dgm:pt>
    <dgm:pt modelId="{4CD56B36-05DA-4BDE-9256-40CD2EDAB0BA}" type="sibTrans" cxnId="{208965F3-D03D-4F5C-A5ED-05FBDD9FB9B0}">
      <dgm:prSet/>
      <dgm:spPr/>
      <dgm:t>
        <a:bodyPr/>
        <a:lstStyle/>
        <a:p>
          <a:endParaRPr lang="ru-RU"/>
        </a:p>
      </dgm:t>
    </dgm:pt>
    <dgm:pt modelId="{57EDA188-3B7D-497E-A98A-2015F409273C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000" dirty="0" smtClean="0"/>
            <a:t> </a:t>
          </a:r>
          <a:r>
            <a:rPr lang="ru-RU" sz="1400" b="1" dirty="0" smtClean="0"/>
            <a:t>Закрепила местное самоуправление </a:t>
          </a: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dirty="0" smtClean="0"/>
            <a:t>в статье  12 как  основу конституционного  строя</a:t>
          </a:r>
        </a:p>
      </dgm:t>
    </dgm:pt>
    <dgm:pt modelId="{77BAEB8F-790D-419C-8609-B978FC3D2D2F}" type="parTrans" cxnId="{E3776C94-AAC9-403D-9A03-88D45E205F0F}">
      <dgm:prSet/>
      <dgm:spPr/>
      <dgm:t>
        <a:bodyPr/>
        <a:lstStyle/>
        <a:p>
          <a:endParaRPr lang="ru-RU"/>
        </a:p>
      </dgm:t>
    </dgm:pt>
    <dgm:pt modelId="{32ED837C-3253-4292-87B4-95DE828951E3}" type="sibTrans" cxnId="{E3776C94-AAC9-403D-9A03-88D45E205F0F}">
      <dgm:prSet/>
      <dgm:spPr/>
      <dgm:t>
        <a:bodyPr/>
        <a:lstStyle/>
        <a:p>
          <a:endParaRPr lang="ru-RU"/>
        </a:p>
      </dgm:t>
    </dgm:pt>
    <dgm:pt modelId="{B4977FCE-62BD-47F2-8CF5-22FCD85A9569}">
      <dgm:prSet phldrT="[Текст]" custT="1"/>
      <dgm:spPr/>
      <dgm:t>
        <a:bodyPr/>
        <a:lstStyle/>
        <a:p>
          <a:r>
            <a:rPr lang="ru-RU" sz="1600" b="1" dirty="0" smtClean="0"/>
            <a:t>Федеральный закон «Об общих принципах организации местного самоуправления в Российской Федерации» №154-ФЗ от 28.08.1995г.</a:t>
          </a:r>
          <a:endParaRPr lang="ru-RU" sz="1600" b="1" dirty="0"/>
        </a:p>
      </dgm:t>
    </dgm:pt>
    <dgm:pt modelId="{162D5871-2051-4C7F-911C-30FB0E0CCCA7}" type="sibTrans" cxnId="{655F381E-E912-478B-A962-00197208D244}">
      <dgm:prSet/>
      <dgm:spPr/>
      <dgm:t>
        <a:bodyPr/>
        <a:lstStyle/>
        <a:p>
          <a:endParaRPr lang="ru-RU"/>
        </a:p>
      </dgm:t>
    </dgm:pt>
    <dgm:pt modelId="{CBD2CD7D-066C-41B0-91DF-8B1EE22A0CF2}" type="parTrans" cxnId="{655F381E-E912-478B-A962-00197208D244}">
      <dgm:prSet/>
      <dgm:spPr/>
      <dgm:t>
        <a:bodyPr/>
        <a:lstStyle/>
        <a:p>
          <a:endParaRPr lang="ru-RU"/>
        </a:p>
      </dgm:t>
    </dgm:pt>
    <dgm:pt modelId="{7145E2D5-9F38-40FE-B6D1-3A3E4DDD3FFD}">
      <dgm:prSet phldrT="[Текст]" custT="1"/>
      <dgm:spPr/>
      <dgm:t>
        <a:bodyPr/>
        <a:lstStyle/>
        <a:p>
          <a:r>
            <a:rPr lang="ru-RU" sz="1200" b="1" dirty="0" smtClean="0"/>
            <a:t> Закрепила общие принципы построения местного самоуправления, права и гарантии его защиты</a:t>
          </a:r>
          <a:endParaRPr lang="ru-RU" sz="1200" b="1" dirty="0"/>
        </a:p>
      </dgm:t>
    </dgm:pt>
    <dgm:pt modelId="{3C5420FA-B651-4AB2-89E4-1BF97E44E77A}">
      <dgm:prSet phldrT="[Текст]" custT="1"/>
      <dgm:spPr/>
      <dgm:t>
        <a:bodyPr/>
        <a:lstStyle/>
        <a:p>
          <a:r>
            <a:rPr lang="ru-RU" sz="1200" b="1" dirty="0" smtClean="0"/>
            <a:t>Декларировала местное самоуправление как основу демократического строя</a:t>
          </a:r>
          <a:endParaRPr lang="ru-RU" sz="1200" b="1" dirty="0"/>
        </a:p>
      </dgm:t>
    </dgm:pt>
    <dgm:pt modelId="{2D68CE1F-1C68-46BD-8617-215C64020092}">
      <dgm:prSet phldrT="[Текст]" custT="1"/>
      <dgm:spPr/>
      <dgm:t>
        <a:bodyPr/>
        <a:lstStyle/>
        <a:p>
          <a:r>
            <a:rPr lang="ru-RU" sz="1800" b="1" dirty="0" smtClean="0"/>
            <a:t>Европейская хартия местного самоуправления </a:t>
          </a:r>
        </a:p>
        <a:p>
          <a:r>
            <a:rPr lang="ru-RU" sz="1200" dirty="0" smtClean="0"/>
            <a:t>(ратифицирована Федеральным законом от  11.04.1998 №55-ФЗ)</a:t>
          </a:r>
          <a:endParaRPr lang="ru-RU" sz="1200" dirty="0"/>
        </a:p>
      </dgm:t>
    </dgm:pt>
    <dgm:pt modelId="{7EC21F48-92C9-4B47-A970-7BFAE102A430}" type="sibTrans" cxnId="{3EC49493-33F3-4BA5-A0A6-EED1FD165692}">
      <dgm:prSet/>
      <dgm:spPr/>
      <dgm:t>
        <a:bodyPr/>
        <a:lstStyle/>
        <a:p>
          <a:endParaRPr lang="ru-RU"/>
        </a:p>
      </dgm:t>
    </dgm:pt>
    <dgm:pt modelId="{6ACAFD79-A29B-4EA5-9446-8143BA2231E0}" type="parTrans" cxnId="{3EC49493-33F3-4BA5-A0A6-EED1FD165692}">
      <dgm:prSet/>
      <dgm:spPr/>
      <dgm:t>
        <a:bodyPr/>
        <a:lstStyle/>
        <a:p>
          <a:endParaRPr lang="ru-RU"/>
        </a:p>
      </dgm:t>
    </dgm:pt>
    <dgm:pt modelId="{BA062585-8CCF-459E-988A-4B121F8F0761}" type="sibTrans" cxnId="{04586296-D3E9-4AC6-8D67-D967ADE9C128}">
      <dgm:prSet/>
      <dgm:spPr/>
      <dgm:t>
        <a:bodyPr/>
        <a:lstStyle/>
        <a:p>
          <a:endParaRPr lang="ru-RU"/>
        </a:p>
      </dgm:t>
    </dgm:pt>
    <dgm:pt modelId="{DD53AAE5-58B0-4FE0-8D0D-3D3BD82FD461}" type="parTrans" cxnId="{04586296-D3E9-4AC6-8D67-D967ADE9C128}">
      <dgm:prSet/>
      <dgm:spPr/>
      <dgm:t>
        <a:bodyPr/>
        <a:lstStyle/>
        <a:p>
          <a:endParaRPr lang="ru-RU"/>
        </a:p>
      </dgm:t>
    </dgm:pt>
    <dgm:pt modelId="{0377C4B2-507D-40BD-8B03-73A9BC17E7C4}" type="sibTrans" cxnId="{05668778-E129-4611-AA90-D2A75727D710}">
      <dgm:prSet/>
      <dgm:spPr/>
      <dgm:t>
        <a:bodyPr/>
        <a:lstStyle/>
        <a:p>
          <a:endParaRPr lang="ru-RU"/>
        </a:p>
      </dgm:t>
    </dgm:pt>
    <dgm:pt modelId="{86497E94-80DA-491F-9E59-9FA3640D7CBA}" type="parTrans" cxnId="{05668778-E129-4611-AA90-D2A75727D710}">
      <dgm:prSet/>
      <dgm:spPr/>
      <dgm:t>
        <a:bodyPr/>
        <a:lstStyle/>
        <a:p>
          <a:endParaRPr lang="ru-RU"/>
        </a:p>
      </dgm:t>
    </dgm:pt>
    <dgm:pt modelId="{DA897E11-A79B-48E2-884E-A716DCDC51B3}">
      <dgm:prSet custT="1"/>
      <dgm:spPr/>
      <dgm:t>
        <a:bodyPr/>
        <a:lstStyle/>
        <a:p>
          <a:endParaRPr lang="ru-RU" sz="1200" dirty="0" smtClean="0"/>
        </a:p>
        <a:p>
          <a:r>
            <a:rPr lang="ru-RU" sz="1100" b="1" dirty="0" smtClean="0"/>
            <a:t>Закрепил государственные гарантии его осуществления, установил общие принципы организации местного самоуправления в Российской Федерации</a:t>
          </a:r>
        </a:p>
        <a:p>
          <a:endParaRPr lang="ru-RU" sz="1000" dirty="0"/>
        </a:p>
      </dgm:t>
    </dgm:pt>
    <dgm:pt modelId="{848F6F30-1BCF-4ED0-9EF3-38B8141118C2}" type="sibTrans" cxnId="{F3D8A283-507B-47E9-B26A-3DB71086215C}">
      <dgm:prSet/>
      <dgm:spPr/>
      <dgm:t>
        <a:bodyPr/>
        <a:lstStyle/>
        <a:p>
          <a:endParaRPr lang="ru-RU"/>
        </a:p>
      </dgm:t>
    </dgm:pt>
    <dgm:pt modelId="{9FFCD20B-28B0-4BD1-A190-CC033E9BDB0C}" type="parTrans" cxnId="{F3D8A283-507B-47E9-B26A-3DB71086215C}">
      <dgm:prSet/>
      <dgm:spPr/>
      <dgm:t>
        <a:bodyPr/>
        <a:lstStyle/>
        <a:p>
          <a:endParaRPr lang="ru-RU"/>
        </a:p>
      </dgm:t>
    </dgm:pt>
    <dgm:pt modelId="{A14B58F8-2218-431F-BF8D-16D109ECC8B2}">
      <dgm:prSet phldrT="[Текст]" custT="1"/>
      <dgm:spPr/>
      <dgm:t>
        <a:bodyPr/>
        <a:lstStyle/>
        <a:p>
          <a:r>
            <a:rPr lang="ru-RU" sz="1100" b="1" dirty="0" smtClean="0"/>
            <a:t>Определил роль местного самоуправления в осуществлении народовластия, правовые, экономические и финансовые основы местного самоуправления </a:t>
          </a:r>
          <a:endParaRPr lang="ru-RU" sz="1100" b="1" dirty="0"/>
        </a:p>
      </dgm:t>
    </dgm:pt>
    <dgm:pt modelId="{2C6AB0D1-5BD8-4C8C-A79D-613117ADFC73}" type="sibTrans" cxnId="{BA7B99D3-E75C-4F01-A7F7-113F380A969E}">
      <dgm:prSet/>
      <dgm:spPr/>
      <dgm:t>
        <a:bodyPr/>
        <a:lstStyle/>
        <a:p>
          <a:endParaRPr lang="ru-RU"/>
        </a:p>
      </dgm:t>
    </dgm:pt>
    <dgm:pt modelId="{658BA7FF-1B63-4B65-B456-FB16109370E4}" type="parTrans" cxnId="{BA7B99D3-E75C-4F01-A7F7-113F380A969E}">
      <dgm:prSet/>
      <dgm:spPr/>
      <dgm:t>
        <a:bodyPr/>
        <a:lstStyle/>
        <a:p>
          <a:endParaRPr lang="ru-RU"/>
        </a:p>
      </dgm:t>
    </dgm:pt>
    <dgm:pt modelId="{DE1250CE-61AD-4336-9BE9-C4D3D1714D0F}">
      <dgm:prSet custT="1"/>
      <dgm:spPr/>
      <dgm:t>
        <a:bodyPr/>
        <a:lstStyle/>
        <a:p>
          <a:r>
            <a:rPr lang="ru-RU" sz="1400" b="1" dirty="0" smtClean="0"/>
            <a:t>Гражданский, Налоговый, Бюджетный кодексы Российской Федерации, Федеральный закон  «О финансовых основах местного самоуправления в Российской Федерации» от 25.09.1997 №126-ФЗ</a:t>
          </a:r>
          <a:endParaRPr lang="ru-RU" sz="1400" b="1" dirty="0"/>
        </a:p>
      </dgm:t>
    </dgm:pt>
    <dgm:pt modelId="{39145FFE-A522-472C-B3D0-C14FA38F9773}" type="parTrans" cxnId="{54179F74-64A4-412D-BC18-159F3BCC0E88}">
      <dgm:prSet/>
      <dgm:spPr/>
      <dgm:t>
        <a:bodyPr/>
        <a:lstStyle/>
        <a:p>
          <a:endParaRPr lang="ru-RU"/>
        </a:p>
      </dgm:t>
    </dgm:pt>
    <dgm:pt modelId="{8B502A1E-F725-40F1-9F3D-539B0EBCC0B0}" type="sibTrans" cxnId="{54179F74-64A4-412D-BC18-159F3BCC0E88}">
      <dgm:prSet/>
      <dgm:spPr/>
      <dgm:t>
        <a:bodyPr/>
        <a:lstStyle/>
        <a:p>
          <a:endParaRPr lang="ru-RU"/>
        </a:p>
      </dgm:t>
    </dgm:pt>
    <dgm:pt modelId="{C3EB7A62-B8D6-4110-AD16-E2C7064DA5A3}">
      <dgm:prSet custT="1"/>
      <dgm:spPr/>
      <dgm:t>
        <a:bodyPr/>
        <a:lstStyle/>
        <a:p>
          <a:r>
            <a:rPr lang="ru-RU" sz="1400" b="1" dirty="0" smtClean="0"/>
            <a:t>Законы субъектов Российской Федерации, которыми определялись территориальные и организационные основы местного самоуправления</a:t>
          </a:r>
          <a:endParaRPr lang="ru-RU" sz="1400" b="1" dirty="0"/>
        </a:p>
      </dgm:t>
    </dgm:pt>
    <dgm:pt modelId="{2580C132-6BF2-45B6-A837-8BAB5F485BC3}" type="parTrans" cxnId="{3A41CB04-1647-4DA7-A8A0-FAFD90685FED}">
      <dgm:prSet/>
      <dgm:spPr/>
      <dgm:t>
        <a:bodyPr/>
        <a:lstStyle/>
        <a:p>
          <a:endParaRPr lang="ru-RU"/>
        </a:p>
      </dgm:t>
    </dgm:pt>
    <dgm:pt modelId="{D104FD16-52A2-4682-B7FA-EF7A2614E150}" type="sibTrans" cxnId="{3A41CB04-1647-4DA7-A8A0-FAFD90685FED}">
      <dgm:prSet/>
      <dgm:spPr/>
      <dgm:t>
        <a:bodyPr/>
        <a:lstStyle/>
        <a:p>
          <a:endParaRPr lang="ru-RU"/>
        </a:p>
      </dgm:t>
    </dgm:pt>
    <dgm:pt modelId="{DF96B78E-E672-4E2C-BFBC-9F77EC339A00}" type="pres">
      <dgm:prSet presAssocID="{DB1373A3-34C7-439F-A71F-E94AB57AC04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0AB372E-5CA2-461A-86EB-9FEABE4D99D2}" type="pres">
      <dgm:prSet presAssocID="{C3EB7A62-B8D6-4110-AD16-E2C7064DA5A3}" presName="boxAndChildren" presStyleCnt="0"/>
      <dgm:spPr/>
    </dgm:pt>
    <dgm:pt modelId="{2AD677A2-895D-441C-832E-01720051E802}" type="pres">
      <dgm:prSet presAssocID="{C3EB7A62-B8D6-4110-AD16-E2C7064DA5A3}" presName="parentTextBox" presStyleLbl="node1" presStyleIdx="0" presStyleCnt="5" custScaleY="76441"/>
      <dgm:spPr/>
      <dgm:t>
        <a:bodyPr/>
        <a:lstStyle/>
        <a:p>
          <a:endParaRPr lang="ru-RU"/>
        </a:p>
      </dgm:t>
    </dgm:pt>
    <dgm:pt modelId="{E0A2C91A-BA0B-4377-82F9-465407ED8962}" type="pres">
      <dgm:prSet presAssocID="{8B502A1E-F725-40F1-9F3D-539B0EBCC0B0}" presName="sp" presStyleCnt="0"/>
      <dgm:spPr/>
    </dgm:pt>
    <dgm:pt modelId="{1B1B720D-2A0C-4F83-9163-43FD04B6725A}" type="pres">
      <dgm:prSet presAssocID="{DE1250CE-61AD-4336-9BE9-C4D3D1714D0F}" presName="arrowAndChildren" presStyleCnt="0"/>
      <dgm:spPr/>
    </dgm:pt>
    <dgm:pt modelId="{260EF8B0-77FB-4C27-94B9-5028900CE108}" type="pres">
      <dgm:prSet presAssocID="{DE1250CE-61AD-4336-9BE9-C4D3D1714D0F}" presName="parentTextArrow" presStyleLbl="node1" presStyleIdx="1" presStyleCnt="5" custScaleY="62338"/>
      <dgm:spPr/>
      <dgm:t>
        <a:bodyPr/>
        <a:lstStyle/>
        <a:p>
          <a:endParaRPr lang="ru-RU"/>
        </a:p>
      </dgm:t>
    </dgm:pt>
    <dgm:pt modelId="{C3B193C3-34F8-449A-8561-BCE5EE163F27}" type="pres">
      <dgm:prSet presAssocID="{7EC21F48-92C9-4B47-A970-7BFAE102A430}" presName="sp" presStyleCnt="0"/>
      <dgm:spPr/>
    </dgm:pt>
    <dgm:pt modelId="{3C97E0CC-3D97-4FB9-932B-E31B23613DFF}" type="pres">
      <dgm:prSet presAssocID="{2D68CE1F-1C68-46BD-8617-215C64020092}" presName="arrowAndChildren" presStyleCnt="0"/>
      <dgm:spPr/>
    </dgm:pt>
    <dgm:pt modelId="{56A41C5F-3566-4698-B380-589938E5663A}" type="pres">
      <dgm:prSet presAssocID="{2D68CE1F-1C68-46BD-8617-215C64020092}" presName="parentTextArrow" presStyleLbl="node1" presStyleIdx="1" presStyleCnt="5"/>
      <dgm:spPr/>
      <dgm:t>
        <a:bodyPr/>
        <a:lstStyle/>
        <a:p>
          <a:endParaRPr lang="ru-RU"/>
        </a:p>
      </dgm:t>
    </dgm:pt>
    <dgm:pt modelId="{36B689A2-0EEF-4087-9EAA-1B66BB663917}" type="pres">
      <dgm:prSet presAssocID="{2D68CE1F-1C68-46BD-8617-215C64020092}" presName="arrow" presStyleLbl="node1" presStyleIdx="2" presStyleCnt="5"/>
      <dgm:spPr/>
      <dgm:t>
        <a:bodyPr/>
        <a:lstStyle/>
        <a:p>
          <a:endParaRPr lang="ru-RU"/>
        </a:p>
      </dgm:t>
    </dgm:pt>
    <dgm:pt modelId="{E7D51A64-2E96-4EE4-AB20-EED74D569F60}" type="pres">
      <dgm:prSet presAssocID="{2D68CE1F-1C68-46BD-8617-215C64020092}" presName="descendantArrow" presStyleCnt="0"/>
      <dgm:spPr/>
    </dgm:pt>
    <dgm:pt modelId="{4642D324-0EB3-4ACE-8DF0-F6AC799B974D}" type="pres">
      <dgm:prSet presAssocID="{3C5420FA-B651-4AB2-89E4-1BF97E44E77A}" presName="childTextArrow" presStyleLbl="fgAccFollow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A06BE2-8140-45C2-AF06-13DF3B059FC3}" type="pres">
      <dgm:prSet presAssocID="{7145E2D5-9F38-40FE-B6D1-3A3E4DDD3FFD}" presName="childTextArrow" presStyleLbl="fgAccFollow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0697AA-FC13-4723-877F-82B1B0FC370E}" type="pres">
      <dgm:prSet presAssocID="{162D5871-2051-4C7F-911C-30FB0E0CCCA7}" presName="sp" presStyleCnt="0"/>
      <dgm:spPr/>
    </dgm:pt>
    <dgm:pt modelId="{6979BA71-E32A-4346-B3C6-0C2B2BA18049}" type="pres">
      <dgm:prSet presAssocID="{B4977FCE-62BD-47F2-8CF5-22FCD85A9569}" presName="arrowAndChildren" presStyleCnt="0"/>
      <dgm:spPr/>
    </dgm:pt>
    <dgm:pt modelId="{15BCA72C-6E90-4D60-8555-F755F361F658}" type="pres">
      <dgm:prSet presAssocID="{B4977FCE-62BD-47F2-8CF5-22FCD85A9569}" presName="parentTextArrow" presStyleLbl="node1" presStyleIdx="2" presStyleCnt="5"/>
      <dgm:spPr/>
      <dgm:t>
        <a:bodyPr/>
        <a:lstStyle/>
        <a:p>
          <a:endParaRPr lang="ru-RU"/>
        </a:p>
      </dgm:t>
    </dgm:pt>
    <dgm:pt modelId="{544AE933-B885-4BF3-BB74-B39FD6A76115}" type="pres">
      <dgm:prSet presAssocID="{B4977FCE-62BD-47F2-8CF5-22FCD85A9569}" presName="arrow" presStyleLbl="node1" presStyleIdx="3" presStyleCnt="5"/>
      <dgm:spPr/>
      <dgm:t>
        <a:bodyPr/>
        <a:lstStyle/>
        <a:p>
          <a:endParaRPr lang="ru-RU"/>
        </a:p>
      </dgm:t>
    </dgm:pt>
    <dgm:pt modelId="{40335AC8-3C0C-4305-8B14-642F17B6945F}" type="pres">
      <dgm:prSet presAssocID="{B4977FCE-62BD-47F2-8CF5-22FCD85A9569}" presName="descendantArrow" presStyleCnt="0"/>
      <dgm:spPr/>
    </dgm:pt>
    <dgm:pt modelId="{222451F1-9F06-4E5D-BFBD-28939FBA0E87}" type="pres">
      <dgm:prSet presAssocID="{A14B58F8-2218-431F-BF8D-16D109ECC8B2}" presName="childTextArrow" presStyleLbl="fgAccFollowNode1" presStyleIdx="2" presStyleCnt="6" custScaleY="1206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4497DB-32F4-4F82-9164-2E06A06C320F}" type="pres">
      <dgm:prSet presAssocID="{DA897E11-A79B-48E2-884E-A716DCDC51B3}" presName="childTextArrow" presStyleLbl="fgAccFollowNode1" presStyleIdx="3" presStyleCnt="6" custScaleY="1206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7BE8FD-33E8-4847-8D29-344F1F667DA0}" type="pres">
      <dgm:prSet presAssocID="{6D5E6B08-59CE-436C-9CBB-9A40D7B70D48}" presName="sp" presStyleCnt="0"/>
      <dgm:spPr/>
    </dgm:pt>
    <dgm:pt modelId="{A0C94359-8D20-4F76-941B-0453D208B07A}" type="pres">
      <dgm:prSet presAssocID="{1401A011-3CB1-4F78-9DC7-AC0C895CB30B}" presName="arrowAndChildren" presStyleCnt="0"/>
      <dgm:spPr/>
    </dgm:pt>
    <dgm:pt modelId="{3324F4E6-13B7-4F57-A061-F50787A4310F}" type="pres">
      <dgm:prSet presAssocID="{1401A011-3CB1-4F78-9DC7-AC0C895CB30B}" presName="parentTextArrow" presStyleLbl="node1" presStyleIdx="3" presStyleCnt="5"/>
      <dgm:spPr/>
      <dgm:t>
        <a:bodyPr/>
        <a:lstStyle/>
        <a:p>
          <a:endParaRPr lang="ru-RU"/>
        </a:p>
      </dgm:t>
    </dgm:pt>
    <dgm:pt modelId="{4CB28A57-84D0-40DA-A41D-6F4B340A2154}" type="pres">
      <dgm:prSet presAssocID="{1401A011-3CB1-4F78-9DC7-AC0C895CB30B}" presName="arrow" presStyleLbl="node1" presStyleIdx="4" presStyleCnt="5"/>
      <dgm:spPr/>
      <dgm:t>
        <a:bodyPr/>
        <a:lstStyle/>
        <a:p>
          <a:endParaRPr lang="ru-RU"/>
        </a:p>
      </dgm:t>
    </dgm:pt>
    <dgm:pt modelId="{728884F3-7CF8-4096-BD74-1070D09D28EB}" type="pres">
      <dgm:prSet presAssocID="{1401A011-3CB1-4F78-9DC7-AC0C895CB30B}" presName="descendantArrow" presStyleCnt="0"/>
      <dgm:spPr/>
    </dgm:pt>
    <dgm:pt modelId="{89DEB972-DFC5-4982-849D-424DA563BF57}" type="pres">
      <dgm:prSet presAssocID="{60AE00A9-4085-4406-9C66-C7FBF83438CE}" presName="childTextArrow" presStyleLbl="fgAccFollow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E937A9-C46E-4032-B5F0-2A420E7128BC}" type="pres">
      <dgm:prSet presAssocID="{57EDA188-3B7D-497E-A98A-2015F409273C}" presName="childTextArrow" presStyleLbl="fgAccFollow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C19F726-2217-4C47-898D-55ECE24B2898}" type="presOf" srcId="{2D68CE1F-1C68-46BD-8617-215C64020092}" destId="{56A41C5F-3566-4698-B380-589938E5663A}" srcOrd="0" destOrd="0" presId="urn:microsoft.com/office/officeart/2005/8/layout/process4"/>
    <dgm:cxn modelId="{BF680FFE-CC6C-4E43-8498-36398FEA5DD0}" srcId="{DB1373A3-34C7-439F-A71F-E94AB57AC04D}" destId="{1401A011-3CB1-4F78-9DC7-AC0C895CB30B}" srcOrd="0" destOrd="0" parTransId="{D270919D-287E-481B-8017-69FEBAEA8FD7}" sibTransId="{6D5E6B08-59CE-436C-9CBB-9A40D7B70D48}"/>
    <dgm:cxn modelId="{2CBE1ED3-2189-431A-A270-0676441DE9AA}" type="presOf" srcId="{57EDA188-3B7D-497E-A98A-2015F409273C}" destId="{BCE937A9-C46E-4032-B5F0-2A420E7128BC}" srcOrd="0" destOrd="0" presId="urn:microsoft.com/office/officeart/2005/8/layout/process4"/>
    <dgm:cxn modelId="{3A41CB04-1647-4DA7-A8A0-FAFD90685FED}" srcId="{DB1373A3-34C7-439F-A71F-E94AB57AC04D}" destId="{C3EB7A62-B8D6-4110-AD16-E2C7064DA5A3}" srcOrd="4" destOrd="0" parTransId="{2580C132-6BF2-45B6-A837-8BAB5F485BC3}" sibTransId="{D104FD16-52A2-4682-B7FA-EF7A2614E150}"/>
    <dgm:cxn modelId="{0F8A5301-6D62-44F4-948F-043401DAE602}" type="presOf" srcId="{60AE00A9-4085-4406-9C66-C7FBF83438CE}" destId="{89DEB972-DFC5-4982-849D-424DA563BF57}" srcOrd="0" destOrd="0" presId="urn:microsoft.com/office/officeart/2005/8/layout/process4"/>
    <dgm:cxn modelId="{897ACA45-9B4F-414D-BA9C-311380851C1F}" type="presOf" srcId="{2D68CE1F-1C68-46BD-8617-215C64020092}" destId="{36B689A2-0EEF-4087-9EAA-1B66BB663917}" srcOrd="1" destOrd="0" presId="urn:microsoft.com/office/officeart/2005/8/layout/process4"/>
    <dgm:cxn modelId="{CD5787FA-108A-400B-9420-2B20504A4F24}" type="presOf" srcId="{1401A011-3CB1-4F78-9DC7-AC0C895CB30B}" destId="{4CB28A57-84D0-40DA-A41D-6F4B340A2154}" srcOrd="1" destOrd="0" presId="urn:microsoft.com/office/officeart/2005/8/layout/process4"/>
    <dgm:cxn modelId="{04586296-D3E9-4AC6-8D67-D967ADE9C128}" srcId="{2D68CE1F-1C68-46BD-8617-215C64020092}" destId="{7145E2D5-9F38-40FE-B6D1-3A3E4DDD3FFD}" srcOrd="1" destOrd="0" parTransId="{DD53AAE5-58B0-4FE0-8D0D-3D3BD82FD461}" sibTransId="{BA062585-8CCF-459E-988A-4B121F8F0761}"/>
    <dgm:cxn modelId="{D40A4DE6-BE95-40FC-AF38-7C0579A16EFF}" type="presOf" srcId="{B4977FCE-62BD-47F2-8CF5-22FCD85A9569}" destId="{544AE933-B885-4BF3-BB74-B39FD6A76115}" srcOrd="1" destOrd="0" presId="urn:microsoft.com/office/officeart/2005/8/layout/process4"/>
    <dgm:cxn modelId="{D7F4D689-75E0-4A89-BAF2-846C91E66C5D}" type="presOf" srcId="{B4977FCE-62BD-47F2-8CF5-22FCD85A9569}" destId="{15BCA72C-6E90-4D60-8555-F755F361F658}" srcOrd="0" destOrd="0" presId="urn:microsoft.com/office/officeart/2005/8/layout/process4"/>
    <dgm:cxn modelId="{54179F74-64A4-412D-BC18-159F3BCC0E88}" srcId="{DB1373A3-34C7-439F-A71F-E94AB57AC04D}" destId="{DE1250CE-61AD-4336-9BE9-C4D3D1714D0F}" srcOrd="3" destOrd="0" parTransId="{39145FFE-A522-472C-B3D0-C14FA38F9773}" sibTransId="{8B502A1E-F725-40F1-9F3D-539B0EBCC0B0}"/>
    <dgm:cxn modelId="{208965F3-D03D-4F5C-A5ED-05FBDD9FB9B0}" srcId="{1401A011-3CB1-4F78-9DC7-AC0C895CB30B}" destId="{60AE00A9-4085-4406-9C66-C7FBF83438CE}" srcOrd="0" destOrd="0" parTransId="{2ED66809-17CE-4FC2-9182-57E4D12C2DD8}" sibTransId="{4CD56B36-05DA-4BDE-9256-40CD2EDAB0BA}"/>
    <dgm:cxn modelId="{CC634043-614D-4FA4-A9FE-CB026B5E09C2}" type="presOf" srcId="{DB1373A3-34C7-439F-A71F-E94AB57AC04D}" destId="{DF96B78E-E672-4E2C-BFBC-9F77EC339A00}" srcOrd="0" destOrd="0" presId="urn:microsoft.com/office/officeart/2005/8/layout/process4"/>
    <dgm:cxn modelId="{F3D8A283-507B-47E9-B26A-3DB71086215C}" srcId="{B4977FCE-62BD-47F2-8CF5-22FCD85A9569}" destId="{DA897E11-A79B-48E2-884E-A716DCDC51B3}" srcOrd="1" destOrd="0" parTransId="{9FFCD20B-28B0-4BD1-A190-CC033E9BDB0C}" sibTransId="{848F6F30-1BCF-4ED0-9EF3-38B8141118C2}"/>
    <dgm:cxn modelId="{1F7EC52F-3108-4D9F-AD61-08CA63B49808}" type="presOf" srcId="{3C5420FA-B651-4AB2-89E4-1BF97E44E77A}" destId="{4642D324-0EB3-4ACE-8DF0-F6AC799B974D}" srcOrd="0" destOrd="0" presId="urn:microsoft.com/office/officeart/2005/8/layout/process4"/>
    <dgm:cxn modelId="{3EC49493-33F3-4BA5-A0A6-EED1FD165692}" srcId="{DB1373A3-34C7-439F-A71F-E94AB57AC04D}" destId="{2D68CE1F-1C68-46BD-8617-215C64020092}" srcOrd="2" destOrd="0" parTransId="{6ACAFD79-A29B-4EA5-9446-8143BA2231E0}" sibTransId="{7EC21F48-92C9-4B47-A970-7BFAE102A430}"/>
    <dgm:cxn modelId="{B3A00106-F07B-4414-A207-C3204450AF97}" type="presOf" srcId="{7145E2D5-9F38-40FE-B6D1-3A3E4DDD3FFD}" destId="{2EA06BE2-8140-45C2-AF06-13DF3B059FC3}" srcOrd="0" destOrd="0" presId="urn:microsoft.com/office/officeart/2005/8/layout/process4"/>
    <dgm:cxn modelId="{59198D28-DC54-4614-800F-29F50093747C}" type="presOf" srcId="{1401A011-3CB1-4F78-9DC7-AC0C895CB30B}" destId="{3324F4E6-13B7-4F57-A061-F50787A4310F}" srcOrd="0" destOrd="0" presId="urn:microsoft.com/office/officeart/2005/8/layout/process4"/>
    <dgm:cxn modelId="{26081E9D-7727-453F-B77E-182F1104291C}" type="presOf" srcId="{C3EB7A62-B8D6-4110-AD16-E2C7064DA5A3}" destId="{2AD677A2-895D-441C-832E-01720051E802}" srcOrd="0" destOrd="0" presId="urn:microsoft.com/office/officeart/2005/8/layout/process4"/>
    <dgm:cxn modelId="{BA7B99D3-E75C-4F01-A7F7-113F380A969E}" srcId="{B4977FCE-62BD-47F2-8CF5-22FCD85A9569}" destId="{A14B58F8-2218-431F-BF8D-16D109ECC8B2}" srcOrd="0" destOrd="0" parTransId="{658BA7FF-1B63-4B65-B456-FB16109370E4}" sibTransId="{2C6AB0D1-5BD8-4C8C-A79D-613117ADFC73}"/>
    <dgm:cxn modelId="{05668778-E129-4611-AA90-D2A75727D710}" srcId="{2D68CE1F-1C68-46BD-8617-215C64020092}" destId="{3C5420FA-B651-4AB2-89E4-1BF97E44E77A}" srcOrd="0" destOrd="0" parTransId="{86497E94-80DA-491F-9E59-9FA3640D7CBA}" sibTransId="{0377C4B2-507D-40BD-8B03-73A9BC17E7C4}"/>
    <dgm:cxn modelId="{655F381E-E912-478B-A962-00197208D244}" srcId="{DB1373A3-34C7-439F-A71F-E94AB57AC04D}" destId="{B4977FCE-62BD-47F2-8CF5-22FCD85A9569}" srcOrd="1" destOrd="0" parTransId="{CBD2CD7D-066C-41B0-91DF-8B1EE22A0CF2}" sibTransId="{162D5871-2051-4C7F-911C-30FB0E0CCCA7}"/>
    <dgm:cxn modelId="{E9EFFF00-BFEE-47D2-AFF9-B2FCBD2D7652}" type="presOf" srcId="{DE1250CE-61AD-4336-9BE9-C4D3D1714D0F}" destId="{260EF8B0-77FB-4C27-94B9-5028900CE108}" srcOrd="0" destOrd="0" presId="urn:microsoft.com/office/officeart/2005/8/layout/process4"/>
    <dgm:cxn modelId="{E4120DD4-29AF-4812-876C-50D40A50083E}" type="presOf" srcId="{DA897E11-A79B-48E2-884E-A716DCDC51B3}" destId="{2F4497DB-32F4-4F82-9164-2E06A06C320F}" srcOrd="0" destOrd="0" presId="urn:microsoft.com/office/officeart/2005/8/layout/process4"/>
    <dgm:cxn modelId="{7C065393-5A6B-441C-8A19-55643495B881}" type="presOf" srcId="{A14B58F8-2218-431F-BF8D-16D109ECC8B2}" destId="{222451F1-9F06-4E5D-BFBD-28939FBA0E87}" srcOrd="0" destOrd="0" presId="urn:microsoft.com/office/officeart/2005/8/layout/process4"/>
    <dgm:cxn modelId="{E3776C94-AAC9-403D-9A03-88D45E205F0F}" srcId="{1401A011-3CB1-4F78-9DC7-AC0C895CB30B}" destId="{57EDA188-3B7D-497E-A98A-2015F409273C}" srcOrd="1" destOrd="0" parTransId="{77BAEB8F-790D-419C-8609-B978FC3D2D2F}" sibTransId="{32ED837C-3253-4292-87B4-95DE828951E3}"/>
    <dgm:cxn modelId="{4AD2FD6D-E0D6-4DF2-841E-2BF664DF0246}" type="presParOf" srcId="{DF96B78E-E672-4E2C-BFBC-9F77EC339A00}" destId="{D0AB372E-5CA2-461A-86EB-9FEABE4D99D2}" srcOrd="0" destOrd="0" presId="urn:microsoft.com/office/officeart/2005/8/layout/process4"/>
    <dgm:cxn modelId="{B67352EC-CE5E-4144-AF35-A7AF25C936AF}" type="presParOf" srcId="{D0AB372E-5CA2-461A-86EB-9FEABE4D99D2}" destId="{2AD677A2-895D-441C-832E-01720051E802}" srcOrd="0" destOrd="0" presId="urn:microsoft.com/office/officeart/2005/8/layout/process4"/>
    <dgm:cxn modelId="{08103776-07A1-4774-B11B-74B9F11D9174}" type="presParOf" srcId="{DF96B78E-E672-4E2C-BFBC-9F77EC339A00}" destId="{E0A2C91A-BA0B-4377-82F9-465407ED8962}" srcOrd="1" destOrd="0" presId="urn:microsoft.com/office/officeart/2005/8/layout/process4"/>
    <dgm:cxn modelId="{B8EFDDAC-6A67-4752-82C3-C6E764CD33B6}" type="presParOf" srcId="{DF96B78E-E672-4E2C-BFBC-9F77EC339A00}" destId="{1B1B720D-2A0C-4F83-9163-43FD04B6725A}" srcOrd="2" destOrd="0" presId="urn:microsoft.com/office/officeart/2005/8/layout/process4"/>
    <dgm:cxn modelId="{92BB7C9A-A20D-40DA-96F3-73CEB187209A}" type="presParOf" srcId="{1B1B720D-2A0C-4F83-9163-43FD04B6725A}" destId="{260EF8B0-77FB-4C27-94B9-5028900CE108}" srcOrd="0" destOrd="0" presId="urn:microsoft.com/office/officeart/2005/8/layout/process4"/>
    <dgm:cxn modelId="{A07506D9-AC59-4061-9009-6031C10E8955}" type="presParOf" srcId="{DF96B78E-E672-4E2C-BFBC-9F77EC339A00}" destId="{C3B193C3-34F8-449A-8561-BCE5EE163F27}" srcOrd="3" destOrd="0" presId="urn:microsoft.com/office/officeart/2005/8/layout/process4"/>
    <dgm:cxn modelId="{7702FF1D-DA7A-4BF0-9BA7-7AB567AD837B}" type="presParOf" srcId="{DF96B78E-E672-4E2C-BFBC-9F77EC339A00}" destId="{3C97E0CC-3D97-4FB9-932B-E31B23613DFF}" srcOrd="4" destOrd="0" presId="urn:microsoft.com/office/officeart/2005/8/layout/process4"/>
    <dgm:cxn modelId="{FE6F4AA1-42BC-4D1A-B587-F731B7D0F4A2}" type="presParOf" srcId="{3C97E0CC-3D97-4FB9-932B-E31B23613DFF}" destId="{56A41C5F-3566-4698-B380-589938E5663A}" srcOrd="0" destOrd="0" presId="urn:microsoft.com/office/officeart/2005/8/layout/process4"/>
    <dgm:cxn modelId="{3F9DCE8B-6EEF-4FAC-92DB-9AE3F42E09F8}" type="presParOf" srcId="{3C97E0CC-3D97-4FB9-932B-E31B23613DFF}" destId="{36B689A2-0EEF-4087-9EAA-1B66BB663917}" srcOrd="1" destOrd="0" presId="urn:microsoft.com/office/officeart/2005/8/layout/process4"/>
    <dgm:cxn modelId="{DDAD4751-3795-4204-BE07-E49977F2F17B}" type="presParOf" srcId="{3C97E0CC-3D97-4FB9-932B-E31B23613DFF}" destId="{E7D51A64-2E96-4EE4-AB20-EED74D569F60}" srcOrd="2" destOrd="0" presId="urn:microsoft.com/office/officeart/2005/8/layout/process4"/>
    <dgm:cxn modelId="{7CB8033D-EE08-4BAC-8029-D787BFBC2786}" type="presParOf" srcId="{E7D51A64-2E96-4EE4-AB20-EED74D569F60}" destId="{4642D324-0EB3-4ACE-8DF0-F6AC799B974D}" srcOrd="0" destOrd="0" presId="urn:microsoft.com/office/officeart/2005/8/layout/process4"/>
    <dgm:cxn modelId="{23593A1F-314A-4643-A926-D5C41B233CB5}" type="presParOf" srcId="{E7D51A64-2E96-4EE4-AB20-EED74D569F60}" destId="{2EA06BE2-8140-45C2-AF06-13DF3B059FC3}" srcOrd="1" destOrd="0" presId="urn:microsoft.com/office/officeart/2005/8/layout/process4"/>
    <dgm:cxn modelId="{36700939-D6CE-4D8E-8743-8FDE832F0290}" type="presParOf" srcId="{DF96B78E-E672-4E2C-BFBC-9F77EC339A00}" destId="{A50697AA-FC13-4723-877F-82B1B0FC370E}" srcOrd="5" destOrd="0" presId="urn:microsoft.com/office/officeart/2005/8/layout/process4"/>
    <dgm:cxn modelId="{0BE6B510-17ED-491D-B27B-E4FF41EA86A2}" type="presParOf" srcId="{DF96B78E-E672-4E2C-BFBC-9F77EC339A00}" destId="{6979BA71-E32A-4346-B3C6-0C2B2BA18049}" srcOrd="6" destOrd="0" presId="urn:microsoft.com/office/officeart/2005/8/layout/process4"/>
    <dgm:cxn modelId="{B361D2B3-2AC2-491A-83B0-505DF196E06C}" type="presParOf" srcId="{6979BA71-E32A-4346-B3C6-0C2B2BA18049}" destId="{15BCA72C-6E90-4D60-8555-F755F361F658}" srcOrd="0" destOrd="0" presId="urn:microsoft.com/office/officeart/2005/8/layout/process4"/>
    <dgm:cxn modelId="{BF0D563D-95EF-4B59-8CF4-CA34799362BA}" type="presParOf" srcId="{6979BA71-E32A-4346-B3C6-0C2B2BA18049}" destId="{544AE933-B885-4BF3-BB74-B39FD6A76115}" srcOrd="1" destOrd="0" presId="urn:microsoft.com/office/officeart/2005/8/layout/process4"/>
    <dgm:cxn modelId="{B07DA7D4-2F45-499D-9764-1CAFD0859C31}" type="presParOf" srcId="{6979BA71-E32A-4346-B3C6-0C2B2BA18049}" destId="{40335AC8-3C0C-4305-8B14-642F17B6945F}" srcOrd="2" destOrd="0" presId="urn:microsoft.com/office/officeart/2005/8/layout/process4"/>
    <dgm:cxn modelId="{81342C6A-877C-4679-BEA9-6C079947442A}" type="presParOf" srcId="{40335AC8-3C0C-4305-8B14-642F17B6945F}" destId="{222451F1-9F06-4E5D-BFBD-28939FBA0E87}" srcOrd="0" destOrd="0" presId="urn:microsoft.com/office/officeart/2005/8/layout/process4"/>
    <dgm:cxn modelId="{64019E12-D6BF-4F61-B652-C89800B8D7DB}" type="presParOf" srcId="{40335AC8-3C0C-4305-8B14-642F17B6945F}" destId="{2F4497DB-32F4-4F82-9164-2E06A06C320F}" srcOrd="1" destOrd="0" presId="urn:microsoft.com/office/officeart/2005/8/layout/process4"/>
    <dgm:cxn modelId="{9414C47E-8DB2-4DD2-8A1D-7280C1A41BC3}" type="presParOf" srcId="{DF96B78E-E672-4E2C-BFBC-9F77EC339A00}" destId="{F37BE8FD-33E8-4847-8D29-344F1F667DA0}" srcOrd="7" destOrd="0" presId="urn:microsoft.com/office/officeart/2005/8/layout/process4"/>
    <dgm:cxn modelId="{F8D8F08A-F094-443F-AAD9-E1B2386A9492}" type="presParOf" srcId="{DF96B78E-E672-4E2C-BFBC-9F77EC339A00}" destId="{A0C94359-8D20-4F76-941B-0453D208B07A}" srcOrd="8" destOrd="0" presId="urn:microsoft.com/office/officeart/2005/8/layout/process4"/>
    <dgm:cxn modelId="{0321246D-9A9C-4C83-A4C6-3573196E2714}" type="presParOf" srcId="{A0C94359-8D20-4F76-941B-0453D208B07A}" destId="{3324F4E6-13B7-4F57-A061-F50787A4310F}" srcOrd="0" destOrd="0" presId="urn:microsoft.com/office/officeart/2005/8/layout/process4"/>
    <dgm:cxn modelId="{C89DF92D-A29F-4EDE-877C-06828CCAA1A1}" type="presParOf" srcId="{A0C94359-8D20-4F76-941B-0453D208B07A}" destId="{4CB28A57-84D0-40DA-A41D-6F4B340A2154}" srcOrd="1" destOrd="0" presId="urn:microsoft.com/office/officeart/2005/8/layout/process4"/>
    <dgm:cxn modelId="{2A4673D4-C843-4BF6-AD26-847C5C746AF0}" type="presParOf" srcId="{A0C94359-8D20-4F76-941B-0453D208B07A}" destId="{728884F3-7CF8-4096-BD74-1070D09D28EB}" srcOrd="2" destOrd="0" presId="urn:microsoft.com/office/officeart/2005/8/layout/process4"/>
    <dgm:cxn modelId="{9484AED8-0049-4424-873B-A2AAC1D537CF}" type="presParOf" srcId="{728884F3-7CF8-4096-BD74-1070D09D28EB}" destId="{89DEB972-DFC5-4982-849D-424DA563BF57}" srcOrd="0" destOrd="0" presId="urn:microsoft.com/office/officeart/2005/8/layout/process4"/>
    <dgm:cxn modelId="{25656E0D-7461-4E9E-84F6-4B20F52A3CF3}" type="presParOf" srcId="{728884F3-7CF8-4096-BD74-1070D09D28EB}" destId="{BCE937A9-C46E-4032-B5F0-2A420E7128BC}" srcOrd="1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1ACBA26-0B71-4435-9DD1-7E9E87A1F23A}" type="doc">
      <dgm:prSet loTypeId="urn:microsoft.com/office/officeart/2009/3/layout/SubStepProcess" loCatId="process" qsTypeId="urn:microsoft.com/office/officeart/2005/8/quickstyle/simple1" qsCatId="simple" csTypeId="urn:microsoft.com/office/officeart/2005/8/colors/accent5_4" csCatId="accent5" phldr="1"/>
      <dgm:spPr/>
      <dgm:t>
        <a:bodyPr/>
        <a:lstStyle/>
        <a:p>
          <a:endParaRPr lang="ru-RU"/>
        </a:p>
      </dgm:t>
    </dgm:pt>
    <dgm:pt modelId="{2CC54D61-2E72-4A9C-ACD8-6865C79AC4DF}">
      <dgm:prSet phldrT="[Текст]"/>
      <dgm:spPr/>
      <dgm:t>
        <a:bodyPr/>
        <a:lstStyle/>
        <a:p>
          <a:r>
            <a:rPr lang="ru-RU" b="1" dirty="0" smtClean="0"/>
            <a:t>Федеральный закон от 06.10.2003 №131-ФЗ «Об общих принципах организации местного самоуправления в Российской Федерации» определил местное самоуправление как форму народовластия</a:t>
          </a:r>
          <a:endParaRPr lang="ru-RU" dirty="0"/>
        </a:p>
      </dgm:t>
    </dgm:pt>
    <dgm:pt modelId="{A151A9CC-ED4A-4E70-9A6A-80727D006CB6}" type="parTrans" cxnId="{BA52B596-3532-46DC-9ABE-64E5213055EB}">
      <dgm:prSet/>
      <dgm:spPr/>
      <dgm:t>
        <a:bodyPr/>
        <a:lstStyle/>
        <a:p>
          <a:endParaRPr lang="ru-RU"/>
        </a:p>
      </dgm:t>
    </dgm:pt>
    <dgm:pt modelId="{27FBECC7-29D0-4108-BB2C-BA4254DACBFB}" type="sibTrans" cxnId="{BA52B596-3532-46DC-9ABE-64E5213055EB}">
      <dgm:prSet/>
      <dgm:spPr/>
      <dgm:t>
        <a:bodyPr/>
        <a:lstStyle/>
        <a:p>
          <a:endParaRPr lang="ru-RU"/>
        </a:p>
      </dgm:t>
    </dgm:pt>
    <dgm:pt modelId="{F576987C-9C8A-437E-95E9-AA8A63D6C13B}">
      <dgm:prSet phldrT="[Текст]" custT="1">
        <dgm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400" b="1" dirty="0" smtClean="0"/>
            <a:t>Соответствует общепризнанным принципам международного права</a:t>
          </a:r>
          <a:endParaRPr lang="ru-RU" sz="1400" dirty="0"/>
        </a:p>
      </dgm:t>
    </dgm:pt>
    <dgm:pt modelId="{C07E230E-99FD-41A3-A50A-79FF5A968F25}" type="parTrans" cxnId="{00202F39-6D9C-484D-9446-A1DAD611F195}">
      <dgm:prSet/>
      <dgm:spPr/>
      <dgm:t>
        <a:bodyPr/>
        <a:lstStyle/>
        <a:p>
          <a:endParaRPr lang="ru-RU"/>
        </a:p>
      </dgm:t>
    </dgm:pt>
    <dgm:pt modelId="{DCA977CB-09D1-46C4-9057-78E0582E81CE}" type="sibTrans" cxnId="{00202F39-6D9C-484D-9446-A1DAD611F195}">
      <dgm:prSet/>
      <dgm:spPr/>
      <dgm:t>
        <a:bodyPr/>
        <a:lstStyle/>
        <a:p>
          <a:endParaRPr lang="ru-RU"/>
        </a:p>
      </dgm:t>
    </dgm:pt>
    <dgm:pt modelId="{279188EF-B182-4BF1-8351-3C99EEE6F50E}">
      <dgm:prSet phldrT="[Текст]" custT="1"/>
      <dgm:spPr/>
      <dgm:t>
        <a:bodyPr/>
        <a:lstStyle/>
        <a:p>
          <a:r>
            <a:rPr lang="ru-RU" sz="1400" b="1" dirty="0" smtClean="0"/>
            <a:t>Является одной из двух форм (наряду с государственной властью) публично-правовой власти в Российском государстве</a:t>
          </a:r>
          <a:endParaRPr lang="ru-RU" sz="1400" dirty="0"/>
        </a:p>
      </dgm:t>
    </dgm:pt>
    <dgm:pt modelId="{F5B96D0C-16FE-4BB9-AFE5-71CB1469FBBD}" type="parTrans" cxnId="{E78030B9-4899-45B2-8058-0097F5E90011}">
      <dgm:prSet/>
      <dgm:spPr/>
      <dgm:t>
        <a:bodyPr/>
        <a:lstStyle/>
        <a:p>
          <a:endParaRPr lang="ru-RU"/>
        </a:p>
      </dgm:t>
    </dgm:pt>
    <dgm:pt modelId="{F3D2B4AA-E8C4-47B6-A270-0649DDFAC954}" type="sibTrans" cxnId="{E78030B9-4899-45B2-8058-0097F5E90011}">
      <dgm:prSet/>
      <dgm:spPr/>
      <dgm:t>
        <a:bodyPr/>
        <a:lstStyle/>
        <a:p>
          <a:endParaRPr lang="ru-RU"/>
        </a:p>
      </dgm:t>
    </dgm:pt>
    <dgm:pt modelId="{480CFA7E-CD3F-441D-8EB0-7EC29DD6D8B7}">
      <dgm:prSet phldrT="[Текст]" custT="1"/>
      <dgm:spPr/>
      <dgm:t>
        <a:bodyPr/>
        <a:lstStyle/>
        <a:p>
          <a:r>
            <a:rPr lang="ru-RU" sz="1400" b="1" dirty="0" smtClean="0"/>
            <a:t>Представляет собой самостоятельное и под свою ответственность решение населением непосредственно и (или) через органы местного самоуправления вопросов местного значения</a:t>
          </a:r>
          <a:endParaRPr lang="ru-RU" sz="1400" dirty="0"/>
        </a:p>
      </dgm:t>
    </dgm:pt>
    <dgm:pt modelId="{CE979FF9-B653-44A6-AB49-5D28348D944B}" type="parTrans" cxnId="{05121FB3-372F-4D98-A807-601829E4C9A9}">
      <dgm:prSet/>
      <dgm:spPr/>
      <dgm:t>
        <a:bodyPr/>
        <a:lstStyle/>
        <a:p>
          <a:endParaRPr lang="ru-RU"/>
        </a:p>
      </dgm:t>
    </dgm:pt>
    <dgm:pt modelId="{64D38F1A-8395-4AC1-95C3-872DB6DCB44B}" type="sibTrans" cxnId="{05121FB3-372F-4D98-A807-601829E4C9A9}">
      <dgm:prSet/>
      <dgm:spPr/>
      <dgm:t>
        <a:bodyPr/>
        <a:lstStyle/>
        <a:p>
          <a:endParaRPr lang="ru-RU"/>
        </a:p>
      </dgm:t>
    </dgm:pt>
    <dgm:pt modelId="{2D1040EC-AF2F-460F-82B7-D336392EE733}">
      <dgm:prSet custT="1"/>
      <dgm:spPr/>
      <dgm:t>
        <a:bodyPr/>
        <a:lstStyle/>
        <a:p>
          <a:r>
            <a:rPr lang="ru-RU" sz="1400" b="1" dirty="0" smtClean="0"/>
            <a:t>Осуществляется, исходя из интересов населения</a:t>
          </a:r>
          <a:endParaRPr lang="ru-RU" sz="1400" dirty="0"/>
        </a:p>
      </dgm:t>
    </dgm:pt>
    <dgm:pt modelId="{744AAA9E-7C0B-4E02-A199-987C10B92926}" type="parTrans" cxnId="{97226ED8-E149-44F9-AAFD-191D166C29D1}">
      <dgm:prSet/>
      <dgm:spPr/>
      <dgm:t>
        <a:bodyPr/>
        <a:lstStyle/>
        <a:p>
          <a:endParaRPr lang="ru-RU"/>
        </a:p>
      </dgm:t>
    </dgm:pt>
    <dgm:pt modelId="{0754F77B-33EF-4B8C-B59E-1F9187F88382}" type="sibTrans" cxnId="{97226ED8-E149-44F9-AAFD-191D166C29D1}">
      <dgm:prSet/>
      <dgm:spPr/>
      <dgm:t>
        <a:bodyPr/>
        <a:lstStyle/>
        <a:p>
          <a:endParaRPr lang="ru-RU"/>
        </a:p>
      </dgm:t>
    </dgm:pt>
    <dgm:pt modelId="{3DB5050D-26E5-42ED-A22A-78F7389B1B77}">
      <dgm:prSet custT="1"/>
      <dgm:spPr/>
      <dgm:t>
        <a:bodyPr/>
        <a:lstStyle/>
        <a:p>
          <a:r>
            <a:rPr lang="ru-RU" sz="1400" b="1" dirty="0" smtClean="0"/>
            <a:t>Осуществляется с учетом исторических и иных местных традиций</a:t>
          </a:r>
          <a:endParaRPr lang="ru-RU" sz="1400" dirty="0"/>
        </a:p>
      </dgm:t>
    </dgm:pt>
    <dgm:pt modelId="{3ADABEAC-21F3-49D0-B4B6-0BCF4CC9716D}" type="parTrans" cxnId="{473DD880-A455-4FF2-8AF0-2338F12D8CD2}">
      <dgm:prSet/>
      <dgm:spPr/>
      <dgm:t>
        <a:bodyPr/>
        <a:lstStyle/>
        <a:p>
          <a:endParaRPr lang="ru-RU"/>
        </a:p>
      </dgm:t>
    </dgm:pt>
    <dgm:pt modelId="{1B1FFF6E-565C-47F7-97B8-F994A3093605}" type="sibTrans" cxnId="{473DD880-A455-4FF2-8AF0-2338F12D8CD2}">
      <dgm:prSet/>
      <dgm:spPr/>
      <dgm:t>
        <a:bodyPr/>
        <a:lstStyle/>
        <a:p>
          <a:endParaRPr lang="ru-RU"/>
        </a:p>
      </dgm:t>
    </dgm:pt>
    <dgm:pt modelId="{66E6C53F-6E64-4EF1-86FA-04E779EBFFD0}">
      <dgm:prSet custT="1"/>
      <dgm:spPr/>
      <dgm:t>
        <a:bodyPr/>
        <a:lstStyle/>
        <a:p>
          <a:r>
            <a:rPr lang="ru-RU" sz="1400" b="1" dirty="0" smtClean="0"/>
            <a:t>Обладает внешними признаками власти: все МО имеют свою символику и атрибутику</a:t>
          </a:r>
          <a:endParaRPr lang="ru-RU" sz="1400" dirty="0"/>
        </a:p>
      </dgm:t>
    </dgm:pt>
    <dgm:pt modelId="{CE70AA1F-EA72-4A56-9014-7348611BD8D8}" type="parTrans" cxnId="{8B4EA873-084D-4C11-8A17-E5A3F1D10A24}">
      <dgm:prSet/>
      <dgm:spPr/>
      <dgm:t>
        <a:bodyPr/>
        <a:lstStyle/>
        <a:p>
          <a:endParaRPr lang="ru-RU"/>
        </a:p>
      </dgm:t>
    </dgm:pt>
    <dgm:pt modelId="{483890C0-0954-464C-B0DE-4CC4D023B2C1}" type="sibTrans" cxnId="{8B4EA873-084D-4C11-8A17-E5A3F1D10A24}">
      <dgm:prSet/>
      <dgm:spPr/>
      <dgm:t>
        <a:bodyPr/>
        <a:lstStyle/>
        <a:p>
          <a:endParaRPr lang="ru-RU"/>
        </a:p>
      </dgm:t>
    </dgm:pt>
    <dgm:pt modelId="{8A9B782F-72E3-41AC-9A66-71DE9B077226}" type="pres">
      <dgm:prSet presAssocID="{F1ACBA26-0B71-4435-9DD1-7E9E87A1F23A}" presName="Name0" presStyleCnt="0">
        <dgm:presLayoutVars>
          <dgm:chMax val="7"/>
          <dgm:dir/>
          <dgm:animOne val="branch"/>
        </dgm:presLayoutVars>
      </dgm:prSet>
      <dgm:spPr/>
      <dgm:t>
        <a:bodyPr/>
        <a:lstStyle/>
        <a:p>
          <a:endParaRPr lang="ru-RU"/>
        </a:p>
      </dgm:t>
    </dgm:pt>
    <dgm:pt modelId="{EC83C997-8F0A-486E-B311-E9D98C28AB94}" type="pres">
      <dgm:prSet presAssocID="{2CC54D61-2E72-4A9C-ACD8-6865C79AC4DF}" presName="parTx1" presStyleLbl="node1" presStyleIdx="0" presStyleCnt="1" custScaleX="84952" custScaleY="77094"/>
      <dgm:spPr/>
      <dgm:t>
        <a:bodyPr/>
        <a:lstStyle/>
        <a:p>
          <a:endParaRPr lang="ru-RU"/>
        </a:p>
      </dgm:t>
    </dgm:pt>
    <dgm:pt modelId="{552C0A4C-098D-4F74-9710-56E94D27EC17}" type="pres">
      <dgm:prSet presAssocID="{2CC54D61-2E72-4A9C-ACD8-6865C79AC4DF}" presName="spPre1" presStyleCnt="0"/>
      <dgm:spPr/>
    </dgm:pt>
    <dgm:pt modelId="{5A3F12E0-129F-456D-BCDB-D93FB2693CBC}" type="pres">
      <dgm:prSet presAssocID="{2CC54D61-2E72-4A9C-ACD8-6865C79AC4DF}" presName="chLin1" presStyleCnt="0"/>
      <dgm:spPr/>
    </dgm:pt>
    <dgm:pt modelId="{0553164E-3AC8-4928-96C2-33E58668A0C4}" type="pres">
      <dgm:prSet presAssocID="{C07E230E-99FD-41A3-A50A-79FF5A968F25}" presName="Name11" presStyleLbl="parChTrans1D1" presStyleIdx="0" presStyleCnt="12"/>
      <dgm:spPr/>
    </dgm:pt>
    <dgm:pt modelId="{6EB47C63-944D-4C1F-B281-602D2C451A77}" type="pres">
      <dgm:prSet presAssocID="{F576987C-9C8A-437E-95E9-AA8A63D6C13B}" presName="txAndLines1" presStyleCnt="0"/>
      <dgm:spPr/>
    </dgm:pt>
    <dgm:pt modelId="{8EF5394E-F897-4420-8892-2CE674276657}" type="pres">
      <dgm:prSet presAssocID="{F576987C-9C8A-437E-95E9-AA8A63D6C13B}" presName="anchor1" presStyleCnt="0"/>
      <dgm:spPr/>
    </dgm:pt>
    <dgm:pt modelId="{EF44AFCF-6EE5-4897-A39E-6DF5C26D5C22}" type="pres">
      <dgm:prSet presAssocID="{F576987C-9C8A-437E-95E9-AA8A63D6C13B}" presName="backup1" presStyleCnt="0"/>
      <dgm:spPr/>
    </dgm:pt>
    <dgm:pt modelId="{7B6AA3ED-DEAD-428E-B834-D1B5B8FE997C}" type="pres">
      <dgm:prSet presAssocID="{F576987C-9C8A-437E-95E9-AA8A63D6C13B}" presName="preLine1" presStyleLbl="parChTrans1D1" presStyleIdx="1" presStyleCnt="12"/>
      <dgm:spPr/>
    </dgm:pt>
    <dgm:pt modelId="{1384A22F-D590-4E09-840D-EE58A83D30DC}" type="pres">
      <dgm:prSet presAssocID="{F576987C-9C8A-437E-95E9-AA8A63D6C13B}" presName="desTx1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595A6D-452F-4457-8E03-EB6487EF2CE5}" type="pres">
      <dgm:prSet presAssocID="{F5B96D0C-16FE-4BB9-AFE5-71CB1469FBBD}" presName="Name11" presStyleLbl="parChTrans1D1" presStyleIdx="2" presStyleCnt="12"/>
      <dgm:spPr/>
    </dgm:pt>
    <dgm:pt modelId="{CEED5146-71A2-444B-BC1B-B43E0DAF9CBB}" type="pres">
      <dgm:prSet presAssocID="{279188EF-B182-4BF1-8351-3C99EEE6F50E}" presName="txAndLines1" presStyleCnt="0"/>
      <dgm:spPr/>
    </dgm:pt>
    <dgm:pt modelId="{BC759FDA-DD5E-4C78-BB84-A4391EB576BE}" type="pres">
      <dgm:prSet presAssocID="{279188EF-B182-4BF1-8351-3C99EEE6F50E}" presName="anchor1" presStyleCnt="0"/>
      <dgm:spPr/>
    </dgm:pt>
    <dgm:pt modelId="{9CBDF4EA-C677-421F-8E99-7E512F921BDE}" type="pres">
      <dgm:prSet presAssocID="{279188EF-B182-4BF1-8351-3C99EEE6F50E}" presName="backup1" presStyleCnt="0"/>
      <dgm:spPr/>
    </dgm:pt>
    <dgm:pt modelId="{0B08F904-3397-4569-818D-DC0FF5A9A364}" type="pres">
      <dgm:prSet presAssocID="{279188EF-B182-4BF1-8351-3C99EEE6F50E}" presName="preLine1" presStyleLbl="parChTrans1D1" presStyleIdx="3" presStyleCnt="12"/>
      <dgm:spPr/>
    </dgm:pt>
    <dgm:pt modelId="{34F6AC78-C354-4178-9DBA-0623D433DC75}" type="pres">
      <dgm:prSet presAssocID="{279188EF-B182-4BF1-8351-3C99EEE6F50E}" presName="desTx1" presStyleLbl="revTx" presStyleIdx="0" presStyleCnt="0" custLinFactNeighborY="-215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6350C0-723C-4D49-A8FC-21B444204430}" type="pres">
      <dgm:prSet presAssocID="{CE979FF9-B653-44A6-AB49-5D28348D944B}" presName="Name11" presStyleLbl="parChTrans1D1" presStyleIdx="4" presStyleCnt="12"/>
      <dgm:spPr/>
    </dgm:pt>
    <dgm:pt modelId="{DE158C84-70A1-49E4-8297-EDE73D8A7E6F}" type="pres">
      <dgm:prSet presAssocID="{480CFA7E-CD3F-441D-8EB0-7EC29DD6D8B7}" presName="txAndLines1" presStyleCnt="0"/>
      <dgm:spPr/>
    </dgm:pt>
    <dgm:pt modelId="{03F4239C-EC3F-459E-A9C9-EA8E51EF843D}" type="pres">
      <dgm:prSet presAssocID="{480CFA7E-CD3F-441D-8EB0-7EC29DD6D8B7}" presName="anchor1" presStyleCnt="0"/>
      <dgm:spPr/>
    </dgm:pt>
    <dgm:pt modelId="{AB21C3CD-F2E0-4C11-BF3C-C516D84DB57E}" type="pres">
      <dgm:prSet presAssocID="{480CFA7E-CD3F-441D-8EB0-7EC29DD6D8B7}" presName="backup1" presStyleCnt="0"/>
      <dgm:spPr/>
    </dgm:pt>
    <dgm:pt modelId="{89CCDE28-A719-4679-AEFB-919110270561}" type="pres">
      <dgm:prSet presAssocID="{480CFA7E-CD3F-441D-8EB0-7EC29DD6D8B7}" presName="preLine1" presStyleLbl="parChTrans1D1" presStyleIdx="5" presStyleCnt="12"/>
      <dgm:spPr/>
    </dgm:pt>
    <dgm:pt modelId="{66EC5EF5-E7CB-4576-B043-FC97070AA9D6}" type="pres">
      <dgm:prSet presAssocID="{480CFA7E-CD3F-441D-8EB0-7EC29DD6D8B7}" presName="desTx1" presStyleLbl="revTx" presStyleIdx="0" presStyleCnt="0" custLinFactNeighborY="-72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BB7CE6-315B-4027-B932-85DE34E744CD}" type="pres">
      <dgm:prSet presAssocID="{744AAA9E-7C0B-4E02-A199-987C10B92926}" presName="Name11" presStyleLbl="parChTrans1D1" presStyleIdx="6" presStyleCnt="12"/>
      <dgm:spPr/>
    </dgm:pt>
    <dgm:pt modelId="{5799A7D7-91AE-4FFC-B1C6-F6B8CA04441F}" type="pres">
      <dgm:prSet presAssocID="{2D1040EC-AF2F-460F-82B7-D336392EE733}" presName="txAndLines1" presStyleCnt="0"/>
      <dgm:spPr/>
    </dgm:pt>
    <dgm:pt modelId="{290B6F38-17B0-48F0-8EA6-218234685452}" type="pres">
      <dgm:prSet presAssocID="{2D1040EC-AF2F-460F-82B7-D336392EE733}" presName="anchor1" presStyleCnt="0"/>
      <dgm:spPr/>
    </dgm:pt>
    <dgm:pt modelId="{B94BEC10-9757-4A76-989B-251392217FBE}" type="pres">
      <dgm:prSet presAssocID="{2D1040EC-AF2F-460F-82B7-D336392EE733}" presName="backup1" presStyleCnt="0"/>
      <dgm:spPr/>
    </dgm:pt>
    <dgm:pt modelId="{26BA4D48-DE70-4F1F-98D9-01BF911C741F}" type="pres">
      <dgm:prSet presAssocID="{2D1040EC-AF2F-460F-82B7-D336392EE733}" presName="preLine1" presStyleLbl="parChTrans1D1" presStyleIdx="7" presStyleCnt="12"/>
      <dgm:spPr/>
    </dgm:pt>
    <dgm:pt modelId="{FD767B41-8DFB-4285-B5A3-681828E466D4}" type="pres">
      <dgm:prSet presAssocID="{2D1040EC-AF2F-460F-82B7-D336392EE733}" presName="desTx1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FAEB42-02B8-4ABC-8AE7-CE615477BB84}" type="pres">
      <dgm:prSet presAssocID="{3ADABEAC-21F3-49D0-B4B6-0BCF4CC9716D}" presName="Name11" presStyleLbl="parChTrans1D1" presStyleIdx="8" presStyleCnt="12"/>
      <dgm:spPr/>
    </dgm:pt>
    <dgm:pt modelId="{BC6715B8-554B-4238-A26E-0EDD19117CC7}" type="pres">
      <dgm:prSet presAssocID="{3DB5050D-26E5-42ED-A22A-78F7389B1B77}" presName="txAndLines1" presStyleCnt="0"/>
      <dgm:spPr/>
    </dgm:pt>
    <dgm:pt modelId="{0C65D3A7-79CA-4F33-A0FC-9C08104B3D3B}" type="pres">
      <dgm:prSet presAssocID="{3DB5050D-26E5-42ED-A22A-78F7389B1B77}" presName="anchor1" presStyleCnt="0"/>
      <dgm:spPr/>
    </dgm:pt>
    <dgm:pt modelId="{6FD81D9D-50B3-4F00-87E2-1A9BF9E838D1}" type="pres">
      <dgm:prSet presAssocID="{3DB5050D-26E5-42ED-A22A-78F7389B1B77}" presName="backup1" presStyleCnt="0"/>
      <dgm:spPr/>
    </dgm:pt>
    <dgm:pt modelId="{11C340D8-1E14-45C4-AABE-58DDBF132150}" type="pres">
      <dgm:prSet presAssocID="{3DB5050D-26E5-42ED-A22A-78F7389B1B77}" presName="preLine1" presStyleLbl="parChTrans1D1" presStyleIdx="9" presStyleCnt="12"/>
      <dgm:spPr/>
    </dgm:pt>
    <dgm:pt modelId="{6782A2B5-5341-4EDC-A658-F3E0784B70C5}" type="pres">
      <dgm:prSet presAssocID="{3DB5050D-26E5-42ED-A22A-78F7389B1B77}" presName="desTx1" presStyleLbl="revTx" presStyleIdx="0" presStyleCnt="0" custLinFactNeighborY="-213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047CF8-5632-4254-8B14-6480C15E52EB}" type="pres">
      <dgm:prSet presAssocID="{CE70AA1F-EA72-4A56-9014-7348611BD8D8}" presName="Name11" presStyleLbl="parChTrans1D1" presStyleIdx="10" presStyleCnt="12"/>
      <dgm:spPr/>
    </dgm:pt>
    <dgm:pt modelId="{82311EB2-A8E3-456A-A4F0-6DC7EAEB48E3}" type="pres">
      <dgm:prSet presAssocID="{66E6C53F-6E64-4EF1-86FA-04E779EBFFD0}" presName="txAndLines1" presStyleCnt="0"/>
      <dgm:spPr/>
    </dgm:pt>
    <dgm:pt modelId="{31E0D144-C0C9-4661-A41E-3C8768F6B6A4}" type="pres">
      <dgm:prSet presAssocID="{66E6C53F-6E64-4EF1-86FA-04E779EBFFD0}" presName="anchor1" presStyleCnt="0"/>
      <dgm:spPr/>
    </dgm:pt>
    <dgm:pt modelId="{C450683D-511C-4C4B-AF02-E5531D7D8D13}" type="pres">
      <dgm:prSet presAssocID="{66E6C53F-6E64-4EF1-86FA-04E779EBFFD0}" presName="backup1" presStyleCnt="0"/>
      <dgm:spPr/>
    </dgm:pt>
    <dgm:pt modelId="{C84D0320-9A6A-4301-8A90-9F8250E2D931}" type="pres">
      <dgm:prSet presAssocID="{66E6C53F-6E64-4EF1-86FA-04E779EBFFD0}" presName="preLine1" presStyleLbl="parChTrans1D1" presStyleIdx="11" presStyleCnt="12"/>
      <dgm:spPr/>
    </dgm:pt>
    <dgm:pt modelId="{4C662CF1-0E25-4EE4-BDC5-C6B6FF4AD460}" type="pres">
      <dgm:prSet presAssocID="{66E6C53F-6E64-4EF1-86FA-04E779EBFFD0}" presName="desTx1" presStyleLbl="revTx" presStyleIdx="0" presStyleCnt="0" custLinFactNeighborY="-213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A52B596-3532-46DC-9ABE-64E5213055EB}" srcId="{F1ACBA26-0B71-4435-9DD1-7E9E87A1F23A}" destId="{2CC54D61-2E72-4A9C-ACD8-6865C79AC4DF}" srcOrd="0" destOrd="0" parTransId="{A151A9CC-ED4A-4E70-9A6A-80727D006CB6}" sibTransId="{27FBECC7-29D0-4108-BB2C-BA4254DACBFB}"/>
    <dgm:cxn modelId="{05121FB3-372F-4D98-A807-601829E4C9A9}" srcId="{2CC54D61-2E72-4A9C-ACD8-6865C79AC4DF}" destId="{480CFA7E-CD3F-441D-8EB0-7EC29DD6D8B7}" srcOrd="2" destOrd="0" parTransId="{CE979FF9-B653-44A6-AB49-5D28348D944B}" sibTransId="{64D38F1A-8395-4AC1-95C3-872DB6DCB44B}"/>
    <dgm:cxn modelId="{7FF9A470-522F-437A-8500-4980D0334421}" type="presOf" srcId="{480CFA7E-CD3F-441D-8EB0-7EC29DD6D8B7}" destId="{66EC5EF5-E7CB-4576-B043-FC97070AA9D6}" srcOrd="0" destOrd="0" presId="urn:microsoft.com/office/officeart/2009/3/layout/SubStepProcess"/>
    <dgm:cxn modelId="{473DD880-A455-4FF2-8AF0-2338F12D8CD2}" srcId="{2CC54D61-2E72-4A9C-ACD8-6865C79AC4DF}" destId="{3DB5050D-26E5-42ED-A22A-78F7389B1B77}" srcOrd="4" destOrd="0" parTransId="{3ADABEAC-21F3-49D0-B4B6-0BCF4CC9716D}" sibTransId="{1B1FFF6E-565C-47F7-97B8-F994A3093605}"/>
    <dgm:cxn modelId="{8B4EA873-084D-4C11-8A17-E5A3F1D10A24}" srcId="{2CC54D61-2E72-4A9C-ACD8-6865C79AC4DF}" destId="{66E6C53F-6E64-4EF1-86FA-04E779EBFFD0}" srcOrd="5" destOrd="0" parTransId="{CE70AA1F-EA72-4A56-9014-7348611BD8D8}" sibTransId="{483890C0-0954-464C-B0DE-4CC4D023B2C1}"/>
    <dgm:cxn modelId="{30B4B158-E307-4912-B9A1-BC57FAE5D1EE}" type="presOf" srcId="{2D1040EC-AF2F-460F-82B7-D336392EE733}" destId="{FD767B41-8DFB-4285-B5A3-681828E466D4}" srcOrd="0" destOrd="0" presId="urn:microsoft.com/office/officeart/2009/3/layout/SubStepProcess"/>
    <dgm:cxn modelId="{E953884E-EBCF-4769-B9E8-AAF41342BFE0}" type="presOf" srcId="{279188EF-B182-4BF1-8351-3C99EEE6F50E}" destId="{34F6AC78-C354-4178-9DBA-0623D433DC75}" srcOrd="0" destOrd="0" presId="urn:microsoft.com/office/officeart/2009/3/layout/SubStepProcess"/>
    <dgm:cxn modelId="{9FD54A74-C592-4248-B6E9-90A497868C93}" type="presOf" srcId="{F576987C-9C8A-437E-95E9-AA8A63D6C13B}" destId="{1384A22F-D590-4E09-840D-EE58A83D30DC}" srcOrd="0" destOrd="0" presId="urn:microsoft.com/office/officeart/2009/3/layout/SubStepProcess"/>
    <dgm:cxn modelId="{629C09A7-2DEF-40E1-B947-FC641D44141A}" type="presOf" srcId="{2CC54D61-2E72-4A9C-ACD8-6865C79AC4DF}" destId="{EC83C997-8F0A-486E-B311-E9D98C28AB94}" srcOrd="0" destOrd="0" presId="urn:microsoft.com/office/officeart/2009/3/layout/SubStepProcess"/>
    <dgm:cxn modelId="{97226ED8-E149-44F9-AAFD-191D166C29D1}" srcId="{2CC54D61-2E72-4A9C-ACD8-6865C79AC4DF}" destId="{2D1040EC-AF2F-460F-82B7-D336392EE733}" srcOrd="3" destOrd="0" parTransId="{744AAA9E-7C0B-4E02-A199-987C10B92926}" sibTransId="{0754F77B-33EF-4B8C-B59E-1F9187F88382}"/>
    <dgm:cxn modelId="{CBDC138B-CC86-42E3-A28C-7E4BB4CFAB06}" type="presOf" srcId="{F1ACBA26-0B71-4435-9DD1-7E9E87A1F23A}" destId="{8A9B782F-72E3-41AC-9A66-71DE9B077226}" srcOrd="0" destOrd="0" presId="urn:microsoft.com/office/officeart/2009/3/layout/SubStepProcess"/>
    <dgm:cxn modelId="{00202F39-6D9C-484D-9446-A1DAD611F195}" srcId="{2CC54D61-2E72-4A9C-ACD8-6865C79AC4DF}" destId="{F576987C-9C8A-437E-95E9-AA8A63D6C13B}" srcOrd="0" destOrd="0" parTransId="{C07E230E-99FD-41A3-A50A-79FF5A968F25}" sibTransId="{DCA977CB-09D1-46C4-9057-78E0582E81CE}"/>
    <dgm:cxn modelId="{E78030B9-4899-45B2-8058-0097F5E90011}" srcId="{2CC54D61-2E72-4A9C-ACD8-6865C79AC4DF}" destId="{279188EF-B182-4BF1-8351-3C99EEE6F50E}" srcOrd="1" destOrd="0" parTransId="{F5B96D0C-16FE-4BB9-AFE5-71CB1469FBBD}" sibTransId="{F3D2B4AA-E8C4-47B6-A270-0649DDFAC954}"/>
    <dgm:cxn modelId="{E02543C1-8841-4D5A-AC4B-DB375D632622}" type="presOf" srcId="{3DB5050D-26E5-42ED-A22A-78F7389B1B77}" destId="{6782A2B5-5341-4EDC-A658-F3E0784B70C5}" srcOrd="0" destOrd="0" presId="urn:microsoft.com/office/officeart/2009/3/layout/SubStepProcess"/>
    <dgm:cxn modelId="{54FD15CC-02CE-48F7-8646-A5C6B5B1F8E7}" type="presOf" srcId="{66E6C53F-6E64-4EF1-86FA-04E779EBFFD0}" destId="{4C662CF1-0E25-4EE4-BDC5-C6B6FF4AD460}" srcOrd="0" destOrd="0" presId="urn:microsoft.com/office/officeart/2009/3/layout/SubStepProcess"/>
    <dgm:cxn modelId="{91E74A6C-8DCC-4AA9-B2D9-3B8B239CB226}" type="presParOf" srcId="{8A9B782F-72E3-41AC-9A66-71DE9B077226}" destId="{EC83C997-8F0A-486E-B311-E9D98C28AB94}" srcOrd="0" destOrd="0" presId="urn:microsoft.com/office/officeart/2009/3/layout/SubStepProcess"/>
    <dgm:cxn modelId="{97B743A3-21EE-4467-8CCC-14AD0AB43C31}" type="presParOf" srcId="{8A9B782F-72E3-41AC-9A66-71DE9B077226}" destId="{552C0A4C-098D-4F74-9710-56E94D27EC17}" srcOrd="1" destOrd="0" presId="urn:microsoft.com/office/officeart/2009/3/layout/SubStepProcess"/>
    <dgm:cxn modelId="{A84097E9-1BE8-41FB-A576-49351AC8B1EE}" type="presParOf" srcId="{8A9B782F-72E3-41AC-9A66-71DE9B077226}" destId="{5A3F12E0-129F-456D-BCDB-D93FB2693CBC}" srcOrd="2" destOrd="0" presId="urn:microsoft.com/office/officeart/2009/3/layout/SubStepProcess"/>
    <dgm:cxn modelId="{30C7DFD7-978F-4B7E-A5DC-29FB11AFEC08}" type="presParOf" srcId="{5A3F12E0-129F-456D-BCDB-D93FB2693CBC}" destId="{0553164E-3AC8-4928-96C2-33E58668A0C4}" srcOrd="0" destOrd="0" presId="urn:microsoft.com/office/officeart/2009/3/layout/SubStepProcess"/>
    <dgm:cxn modelId="{27A35378-A7A9-4968-B945-AD7D689DA42E}" type="presParOf" srcId="{5A3F12E0-129F-456D-BCDB-D93FB2693CBC}" destId="{6EB47C63-944D-4C1F-B281-602D2C451A77}" srcOrd="1" destOrd="0" presId="urn:microsoft.com/office/officeart/2009/3/layout/SubStepProcess"/>
    <dgm:cxn modelId="{E623AE8E-1830-442B-BE71-A5D207824DCE}" type="presParOf" srcId="{6EB47C63-944D-4C1F-B281-602D2C451A77}" destId="{8EF5394E-F897-4420-8892-2CE674276657}" srcOrd="0" destOrd="0" presId="urn:microsoft.com/office/officeart/2009/3/layout/SubStepProcess"/>
    <dgm:cxn modelId="{D69A94A9-B5AD-4562-A42F-4EA60E2E8589}" type="presParOf" srcId="{6EB47C63-944D-4C1F-B281-602D2C451A77}" destId="{EF44AFCF-6EE5-4897-A39E-6DF5C26D5C22}" srcOrd="1" destOrd="0" presId="urn:microsoft.com/office/officeart/2009/3/layout/SubStepProcess"/>
    <dgm:cxn modelId="{B7558316-CDF9-435C-9331-33FE234E8716}" type="presParOf" srcId="{6EB47C63-944D-4C1F-B281-602D2C451A77}" destId="{7B6AA3ED-DEAD-428E-B834-D1B5B8FE997C}" srcOrd="2" destOrd="0" presId="urn:microsoft.com/office/officeart/2009/3/layout/SubStepProcess"/>
    <dgm:cxn modelId="{EE5799E2-A91C-437B-B8A4-CC3AC164BDE8}" type="presParOf" srcId="{6EB47C63-944D-4C1F-B281-602D2C451A77}" destId="{1384A22F-D590-4E09-840D-EE58A83D30DC}" srcOrd="3" destOrd="0" presId="urn:microsoft.com/office/officeart/2009/3/layout/SubStepProcess"/>
    <dgm:cxn modelId="{8B20E3A1-4E12-4369-8FD4-BD76F33B1EDF}" type="presParOf" srcId="{5A3F12E0-129F-456D-BCDB-D93FB2693CBC}" destId="{77595A6D-452F-4457-8E03-EB6487EF2CE5}" srcOrd="2" destOrd="0" presId="urn:microsoft.com/office/officeart/2009/3/layout/SubStepProcess"/>
    <dgm:cxn modelId="{988AA392-4D67-44FC-A6FF-D99A1A61AD1E}" type="presParOf" srcId="{5A3F12E0-129F-456D-BCDB-D93FB2693CBC}" destId="{CEED5146-71A2-444B-BC1B-B43E0DAF9CBB}" srcOrd="3" destOrd="0" presId="urn:microsoft.com/office/officeart/2009/3/layout/SubStepProcess"/>
    <dgm:cxn modelId="{0C8307B8-C37D-47E9-8631-C9CA3EFE5516}" type="presParOf" srcId="{CEED5146-71A2-444B-BC1B-B43E0DAF9CBB}" destId="{BC759FDA-DD5E-4C78-BB84-A4391EB576BE}" srcOrd="0" destOrd="0" presId="urn:microsoft.com/office/officeart/2009/3/layout/SubStepProcess"/>
    <dgm:cxn modelId="{BD2B0CB0-F71C-4289-A0A2-26357A7B8FC3}" type="presParOf" srcId="{CEED5146-71A2-444B-BC1B-B43E0DAF9CBB}" destId="{9CBDF4EA-C677-421F-8E99-7E512F921BDE}" srcOrd="1" destOrd="0" presId="urn:microsoft.com/office/officeart/2009/3/layout/SubStepProcess"/>
    <dgm:cxn modelId="{46D58ACF-D97E-4054-90C0-D93F6AA571AD}" type="presParOf" srcId="{CEED5146-71A2-444B-BC1B-B43E0DAF9CBB}" destId="{0B08F904-3397-4569-818D-DC0FF5A9A364}" srcOrd="2" destOrd="0" presId="urn:microsoft.com/office/officeart/2009/3/layout/SubStepProcess"/>
    <dgm:cxn modelId="{500024B8-E810-4499-BCD0-D73C282CEE7E}" type="presParOf" srcId="{CEED5146-71A2-444B-BC1B-B43E0DAF9CBB}" destId="{34F6AC78-C354-4178-9DBA-0623D433DC75}" srcOrd="3" destOrd="0" presId="urn:microsoft.com/office/officeart/2009/3/layout/SubStepProcess"/>
    <dgm:cxn modelId="{BFA846A1-AB5B-457A-88A2-FB37CF4C750B}" type="presParOf" srcId="{5A3F12E0-129F-456D-BCDB-D93FB2693CBC}" destId="{876350C0-723C-4D49-A8FC-21B444204430}" srcOrd="4" destOrd="0" presId="urn:microsoft.com/office/officeart/2009/3/layout/SubStepProcess"/>
    <dgm:cxn modelId="{25AFDD28-BB19-4A88-B58C-214896F81A10}" type="presParOf" srcId="{5A3F12E0-129F-456D-BCDB-D93FB2693CBC}" destId="{DE158C84-70A1-49E4-8297-EDE73D8A7E6F}" srcOrd="5" destOrd="0" presId="urn:microsoft.com/office/officeart/2009/3/layout/SubStepProcess"/>
    <dgm:cxn modelId="{A9BD80D7-4456-457B-960E-E435B747F3F5}" type="presParOf" srcId="{DE158C84-70A1-49E4-8297-EDE73D8A7E6F}" destId="{03F4239C-EC3F-459E-A9C9-EA8E51EF843D}" srcOrd="0" destOrd="0" presId="urn:microsoft.com/office/officeart/2009/3/layout/SubStepProcess"/>
    <dgm:cxn modelId="{33261E49-DF16-481F-84AF-8A6C6132ADA7}" type="presParOf" srcId="{DE158C84-70A1-49E4-8297-EDE73D8A7E6F}" destId="{AB21C3CD-F2E0-4C11-BF3C-C516D84DB57E}" srcOrd="1" destOrd="0" presId="urn:microsoft.com/office/officeart/2009/3/layout/SubStepProcess"/>
    <dgm:cxn modelId="{F90BA1A3-C957-40D2-AAAD-20579B2FCAD7}" type="presParOf" srcId="{DE158C84-70A1-49E4-8297-EDE73D8A7E6F}" destId="{89CCDE28-A719-4679-AEFB-919110270561}" srcOrd="2" destOrd="0" presId="urn:microsoft.com/office/officeart/2009/3/layout/SubStepProcess"/>
    <dgm:cxn modelId="{A81C72A3-1E51-4549-A44B-0CBA74076914}" type="presParOf" srcId="{DE158C84-70A1-49E4-8297-EDE73D8A7E6F}" destId="{66EC5EF5-E7CB-4576-B043-FC97070AA9D6}" srcOrd="3" destOrd="0" presId="urn:microsoft.com/office/officeart/2009/3/layout/SubStepProcess"/>
    <dgm:cxn modelId="{9987D840-DD5C-4FB8-AABD-54293199590A}" type="presParOf" srcId="{5A3F12E0-129F-456D-BCDB-D93FB2693CBC}" destId="{2CBB7CE6-315B-4027-B932-85DE34E744CD}" srcOrd="6" destOrd="0" presId="urn:microsoft.com/office/officeart/2009/3/layout/SubStepProcess"/>
    <dgm:cxn modelId="{3A8A70C0-8403-4C54-B51A-93ADD61CEA82}" type="presParOf" srcId="{5A3F12E0-129F-456D-BCDB-D93FB2693CBC}" destId="{5799A7D7-91AE-4FFC-B1C6-F6B8CA04441F}" srcOrd="7" destOrd="0" presId="urn:microsoft.com/office/officeart/2009/3/layout/SubStepProcess"/>
    <dgm:cxn modelId="{260E6B4D-79EA-4136-A01A-2788342AE9AA}" type="presParOf" srcId="{5799A7D7-91AE-4FFC-B1C6-F6B8CA04441F}" destId="{290B6F38-17B0-48F0-8EA6-218234685452}" srcOrd="0" destOrd="0" presId="urn:microsoft.com/office/officeart/2009/3/layout/SubStepProcess"/>
    <dgm:cxn modelId="{692CE29E-33A2-46DB-9920-F3380F725E78}" type="presParOf" srcId="{5799A7D7-91AE-4FFC-B1C6-F6B8CA04441F}" destId="{B94BEC10-9757-4A76-989B-251392217FBE}" srcOrd="1" destOrd="0" presId="urn:microsoft.com/office/officeart/2009/3/layout/SubStepProcess"/>
    <dgm:cxn modelId="{6602E5ED-90D3-474F-B5AD-92688858E828}" type="presParOf" srcId="{5799A7D7-91AE-4FFC-B1C6-F6B8CA04441F}" destId="{26BA4D48-DE70-4F1F-98D9-01BF911C741F}" srcOrd="2" destOrd="0" presId="urn:microsoft.com/office/officeart/2009/3/layout/SubStepProcess"/>
    <dgm:cxn modelId="{88C4AD02-92D3-45E3-BE70-0D8BDD7AFFB3}" type="presParOf" srcId="{5799A7D7-91AE-4FFC-B1C6-F6B8CA04441F}" destId="{FD767B41-8DFB-4285-B5A3-681828E466D4}" srcOrd="3" destOrd="0" presId="urn:microsoft.com/office/officeart/2009/3/layout/SubStepProcess"/>
    <dgm:cxn modelId="{BD04A9D0-0164-43AA-A600-EA254472FA5B}" type="presParOf" srcId="{5A3F12E0-129F-456D-BCDB-D93FB2693CBC}" destId="{32FAEB42-02B8-4ABC-8AE7-CE615477BB84}" srcOrd="8" destOrd="0" presId="urn:microsoft.com/office/officeart/2009/3/layout/SubStepProcess"/>
    <dgm:cxn modelId="{989D93DA-1984-4239-8B9B-5AD44AAAD77A}" type="presParOf" srcId="{5A3F12E0-129F-456D-BCDB-D93FB2693CBC}" destId="{BC6715B8-554B-4238-A26E-0EDD19117CC7}" srcOrd="9" destOrd="0" presId="urn:microsoft.com/office/officeart/2009/3/layout/SubStepProcess"/>
    <dgm:cxn modelId="{4DDDF2DB-F8ED-420B-8FC8-7174CEEB94C6}" type="presParOf" srcId="{BC6715B8-554B-4238-A26E-0EDD19117CC7}" destId="{0C65D3A7-79CA-4F33-A0FC-9C08104B3D3B}" srcOrd="0" destOrd="0" presId="urn:microsoft.com/office/officeart/2009/3/layout/SubStepProcess"/>
    <dgm:cxn modelId="{AD913BDD-F44E-4983-A6ED-D758804CED20}" type="presParOf" srcId="{BC6715B8-554B-4238-A26E-0EDD19117CC7}" destId="{6FD81D9D-50B3-4F00-87E2-1A9BF9E838D1}" srcOrd="1" destOrd="0" presId="urn:microsoft.com/office/officeart/2009/3/layout/SubStepProcess"/>
    <dgm:cxn modelId="{332B8283-D92B-423C-A0F0-20F3583B0CAD}" type="presParOf" srcId="{BC6715B8-554B-4238-A26E-0EDD19117CC7}" destId="{11C340D8-1E14-45C4-AABE-58DDBF132150}" srcOrd="2" destOrd="0" presId="urn:microsoft.com/office/officeart/2009/3/layout/SubStepProcess"/>
    <dgm:cxn modelId="{983C46CA-2688-43CD-849F-F3C24CB07734}" type="presParOf" srcId="{BC6715B8-554B-4238-A26E-0EDD19117CC7}" destId="{6782A2B5-5341-4EDC-A658-F3E0784B70C5}" srcOrd="3" destOrd="0" presId="urn:microsoft.com/office/officeart/2009/3/layout/SubStepProcess"/>
    <dgm:cxn modelId="{BF4F56F8-ED8F-4AFC-85AA-14E4F1105BCC}" type="presParOf" srcId="{5A3F12E0-129F-456D-BCDB-D93FB2693CBC}" destId="{89047CF8-5632-4254-8B14-6480C15E52EB}" srcOrd="10" destOrd="0" presId="urn:microsoft.com/office/officeart/2009/3/layout/SubStepProcess"/>
    <dgm:cxn modelId="{F8E0F7DE-EF00-43EF-AE13-FD5988C06BB2}" type="presParOf" srcId="{5A3F12E0-129F-456D-BCDB-D93FB2693CBC}" destId="{82311EB2-A8E3-456A-A4F0-6DC7EAEB48E3}" srcOrd="11" destOrd="0" presId="urn:microsoft.com/office/officeart/2009/3/layout/SubStepProcess"/>
    <dgm:cxn modelId="{8F6C321B-3405-4DE9-8778-A04D07B97518}" type="presParOf" srcId="{82311EB2-A8E3-456A-A4F0-6DC7EAEB48E3}" destId="{31E0D144-C0C9-4661-A41E-3C8768F6B6A4}" srcOrd="0" destOrd="0" presId="urn:microsoft.com/office/officeart/2009/3/layout/SubStepProcess"/>
    <dgm:cxn modelId="{43846D68-867C-4459-AB19-87F2B175934D}" type="presParOf" srcId="{82311EB2-A8E3-456A-A4F0-6DC7EAEB48E3}" destId="{C450683D-511C-4C4B-AF02-E5531D7D8D13}" srcOrd="1" destOrd="0" presId="urn:microsoft.com/office/officeart/2009/3/layout/SubStepProcess"/>
    <dgm:cxn modelId="{DC3617A2-E2F5-46C0-8597-38967AF0CE5D}" type="presParOf" srcId="{82311EB2-A8E3-456A-A4F0-6DC7EAEB48E3}" destId="{C84D0320-9A6A-4301-8A90-9F8250E2D931}" srcOrd="2" destOrd="0" presId="urn:microsoft.com/office/officeart/2009/3/layout/SubStepProcess"/>
    <dgm:cxn modelId="{AF1A606E-2331-47A9-BBFC-6C15C5D05AB9}" type="presParOf" srcId="{82311EB2-A8E3-456A-A4F0-6DC7EAEB48E3}" destId="{4C662CF1-0E25-4EE4-BDC5-C6B6FF4AD460}" srcOrd="3" destOrd="0" presId="urn:microsoft.com/office/officeart/2009/3/layout/SubStep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D96657E-4F5D-46E6-899F-BA37A8EF09B3}" type="doc">
      <dgm:prSet loTypeId="urn:microsoft.com/office/officeart/2005/8/layout/default" loCatId="list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8CAEC79E-3226-4FA4-B168-34FEF2CBC802}">
      <dgm:prSet phldrT="[Текст]" custT="1"/>
      <dgm:spPr/>
      <dgm:t>
        <a:bodyPr/>
        <a:lstStyle/>
        <a:p>
          <a:r>
            <a:rPr lang="ru-RU" sz="2900" dirty="0" smtClean="0"/>
            <a:t>Представительный орган </a:t>
          </a:r>
        </a:p>
        <a:p>
          <a:r>
            <a:rPr lang="ru-RU" sz="2900" dirty="0" smtClean="0"/>
            <a:t>Дума города Покачи</a:t>
          </a:r>
          <a:endParaRPr lang="ru-RU" sz="2900" dirty="0"/>
        </a:p>
      </dgm:t>
    </dgm:pt>
    <dgm:pt modelId="{AA85B133-782C-4C89-9569-AA88A13A92BA}" type="parTrans" cxnId="{9FF2D334-A57C-4BE0-A9CB-EC7D572477DB}">
      <dgm:prSet/>
      <dgm:spPr/>
      <dgm:t>
        <a:bodyPr/>
        <a:lstStyle/>
        <a:p>
          <a:endParaRPr lang="ru-RU"/>
        </a:p>
      </dgm:t>
    </dgm:pt>
    <dgm:pt modelId="{D503A590-5C52-4A5A-94A7-0206EBA87472}" type="sibTrans" cxnId="{9FF2D334-A57C-4BE0-A9CB-EC7D572477DB}">
      <dgm:prSet/>
      <dgm:spPr/>
      <dgm:t>
        <a:bodyPr/>
        <a:lstStyle/>
        <a:p>
          <a:endParaRPr lang="ru-RU"/>
        </a:p>
      </dgm:t>
    </dgm:pt>
    <dgm:pt modelId="{EB3F703F-6AB1-4CC0-9012-275532CA4E03}">
      <dgm:prSet phldrT="[Текст]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 smtClean="0"/>
            <a:t>Глава города Покачи Глава администрации города Покачи</a:t>
          </a:r>
        </a:p>
        <a:p>
          <a:endParaRPr lang="ru-RU" dirty="0"/>
        </a:p>
      </dgm:t>
    </dgm:pt>
    <dgm:pt modelId="{9634526E-ADF0-4944-82D0-4BBD74939591}" type="parTrans" cxnId="{4404CFF2-0AB2-4BCB-BFEC-E55A16E8A579}">
      <dgm:prSet/>
      <dgm:spPr/>
      <dgm:t>
        <a:bodyPr/>
        <a:lstStyle/>
        <a:p>
          <a:endParaRPr lang="ru-RU"/>
        </a:p>
      </dgm:t>
    </dgm:pt>
    <dgm:pt modelId="{09E4D055-B45C-47DE-BB1C-A8E948B4BB52}" type="sibTrans" cxnId="{4404CFF2-0AB2-4BCB-BFEC-E55A16E8A579}">
      <dgm:prSet/>
      <dgm:spPr/>
      <dgm:t>
        <a:bodyPr/>
        <a:lstStyle/>
        <a:p>
          <a:endParaRPr lang="ru-RU"/>
        </a:p>
      </dgm:t>
    </dgm:pt>
    <dgm:pt modelId="{EF8AC216-03AE-440A-ADB4-9B7DF215FFD8}">
      <dgm:prSet phldrT="[Текст]"/>
      <dgm:spPr/>
      <dgm:t>
        <a:bodyPr/>
        <a:lstStyle/>
        <a:p>
          <a:r>
            <a:rPr lang="ru-RU" dirty="0" smtClean="0"/>
            <a:t>Исполнительный орган</a:t>
          </a:r>
        </a:p>
        <a:p>
          <a:r>
            <a:rPr lang="ru-RU" dirty="0" smtClean="0"/>
            <a:t>Администрация города Покачи</a:t>
          </a:r>
        </a:p>
        <a:p>
          <a:pPr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dirty="0"/>
        </a:p>
      </dgm:t>
    </dgm:pt>
    <dgm:pt modelId="{53586A24-6BED-4C20-87E6-0BF76BD606EB}" type="parTrans" cxnId="{6D0C9100-38D2-4808-A42C-E21F1161F126}">
      <dgm:prSet/>
      <dgm:spPr/>
      <dgm:t>
        <a:bodyPr/>
        <a:lstStyle/>
        <a:p>
          <a:endParaRPr lang="ru-RU"/>
        </a:p>
      </dgm:t>
    </dgm:pt>
    <dgm:pt modelId="{E8D2C3CA-8DE0-4623-8944-559B6D4D9073}" type="sibTrans" cxnId="{6D0C9100-38D2-4808-A42C-E21F1161F126}">
      <dgm:prSet/>
      <dgm:spPr/>
      <dgm:t>
        <a:bodyPr/>
        <a:lstStyle/>
        <a:p>
          <a:endParaRPr lang="ru-RU"/>
        </a:p>
      </dgm:t>
    </dgm:pt>
    <dgm:pt modelId="{9A64F26C-39C3-42B4-BAEE-0CCD976153A4}">
      <dgm:prSet phldrT="[Текст]"/>
      <dgm:spPr/>
      <dgm:t>
        <a:bodyPr/>
        <a:lstStyle/>
        <a:p>
          <a:r>
            <a:rPr lang="ru-RU" dirty="0" smtClean="0"/>
            <a:t>Контрольный орган контрольно-счетная палата города Покачи</a:t>
          </a:r>
          <a:endParaRPr lang="ru-RU" dirty="0"/>
        </a:p>
      </dgm:t>
    </dgm:pt>
    <dgm:pt modelId="{A22EC355-8EBF-41FC-8CC4-A8AF39EF6E81}" type="parTrans" cxnId="{1793F0B5-46FE-4071-9B13-5B74C722A388}">
      <dgm:prSet/>
      <dgm:spPr/>
      <dgm:t>
        <a:bodyPr/>
        <a:lstStyle/>
        <a:p>
          <a:endParaRPr lang="ru-RU"/>
        </a:p>
      </dgm:t>
    </dgm:pt>
    <dgm:pt modelId="{C17E586B-C3B1-4AA6-9406-8C5745B1A136}" type="sibTrans" cxnId="{1793F0B5-46FE-4071-9B13-5B74C722A388}">
      <dgm:prSet/>
      <dgm:spPr/>
      <dgm:t>
        <a:bodyPr/>
        <a:lstStyle/>
        <a:p>
          <a:endParaRPr lang="ru-RU"/>
        </a:p>
      </dgm:t>
    </dgm:pt>
    <dgm:pt modelId="{A9BBF395-8FE2-4151-BDE2-C7E2D142E083}" type="pres">
      <dgm:prSet presAssocID="{DD96657E-4F5D-46E6-899F-BA37A8EF09B3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13731D0-EA98-4059-9E5B-78433BB69D64}" type="pres">
      <dgm:prSet presAssocID="{8CAEC79E-3226-4FA4-B168-34FEF2CBC802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7C503D-6CCA-4E00-9B38-3F2DC7A61339}" type="pres">
      <dgm:prSet presAssocID="{D503A590-5C52-4A5A-94A7-0206EBA87472}" presName="sibTrans" presStyleCnt="0"/>
      <dgm:spPr/>
      <dgm:t>
        <a:bodyPr/>
        <a:lstStyle/>
        <a:p>
          <a:endParaRPr lang="ru-RU"/>
        </a:p>
      </dgm:t>
    </dgm:pt>
    <dgm:pt modelId="{F798C855-0D07-4FCB-9D90-FA5B7D67A6D0}" type="pres">
      <dgm:prSet presAssocID="{EB3F703F-6AB1-4CC0-9012-275532CA4E03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75586A-C9DA-4151-A0D1-FEB54777218B}" type="pres">
      <dgm:prSet presAssocID="{09E4D055-B45C-47DE-BB1C-A8E948B4BB52}" presName="sibTrans" presStyleCnt="0"/>
      <dgm:spPr/>
      <dgm:t>
        <a:bodyPr/>
        <a:lstStyle/>
        <a:p>
          <a:endParaRPr lang="ru-RU"/>
        </a:p>
      </dgm:t>
    </dgm:pt>
    <dgm:pt modelId="{84E32FDD-5A7E-4FE4-AF73-AB5105755645}" type="pres">
      <dgm:prSet presAssocID="{EF8AC216-03AE-440A-ADB4-9B7DF215FFD8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C0B4FB-6D56-4721-A736-319B29161F4D}" type="pres">
      <dgm:prSet presAssocID="{E8D2C3CA-8DE0-4623-8944-559B6D4D9073}" presName="sibTrans" presStyleCnt="0"/>
      <dgm:spPr/>
      <dgm:t>
        <a:bodyPr/>
        <a:lstStyle/>
        <a:p>
          <a:endParaRPr lang="ru-RU"/>
        </a:p>
      </dgm:t>
    </dgm:pt>
    <dgm:pt modelId="{512DEBB8-B53A-4EB4-898B-91CD45D6ADC2}" type="pres">
      <dgm:prSet presAssocID="{9A64F26C-39C3-42B4-BAEE-0CCD976153A4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9DB33C7-B83E-4C47-BD87-215A96B41EE8}" type="presOf" srcId="{8CAEC79E-3226-4FA4-B168-34FEF2CBC802}" destId="{C13731D0-EA98-4059-9E5B-78433BB69D64}" srcOrd="0" destOrd="0" presId="urn:microsoft.com/office/officeart/2005/8/layout/default"/>
    <dgm:cxn modelId="{6D0C9100-38D2-4808-A42C-E21F1161F126}" srcId="{DD96657E-4F5D-46E6-899F-BA37A8EF09B3}" destId="{EF8AC216-03AE-440A-ADB4-9B7DF215FFD8}" srcOrd="2" destOrd="0" parTransId="{53586A24-6BED-4C20-87E6-0BF76BD606EB}" sibTransId="{E8D2C3CA-8DE0-4623-8944-559B6D4D9073}"/>
    <dgm:cxn modelId="{9FF2D334-A57C-4BE0-A9CB-EC7D572477DB}" srcId="{DD96657E-4F5D-46E6-899F-BA37A8EF09B3}" destId="{8CAEC79E-3226-4FA4-B168-34FEF2CBC802}" srcOrd="0" destOrd="0" parTransId="{AA85B133-782C-4C89-9569-AA88A13A92BA}" sibTransId="{D503A590-5C52-4A5A-94A7-0206EBA87472}"/>
    <dgm:cxn modelId="{A92D8274-56D6-4C9D-B950-8BA69AAF9898}" type="presOf" srcId="{EB3F703F-6AB1-4CC0-9012-275532CA4E03}" destId="{F798C855-0D07-4FCB-9D90-FA5B7D67A6D0}" srcOrd="0" destOrd="0" presId="urn:microsoft.com/office/officeart/2005/8/layout/default"/>
    <dgm:cxn modelId="{1793F0B5-46FE-4071-9B13-5B74C722A388}" srcId="{DD96657E-4F5D-46E6-899F-BA37A8EF09B3}" destId="{9A64F26C-39C3-42B4-BAEE-0CCD976153A4}" srcOrd="3" destOrd="0" parTransId="{A22EC355-8EBF-41FC-8CC4-A8AF39EF6E81}" sibTransId="{C17E586B-C3B1-4AA6-9406-8C5745B1A136}"/>
    <dgm:cxn modelId="{750D700C-416A-48A8-AC72-E5E7EE653E68}" type="presOf" srcId="{EF8AC216-03AE-440A-ADB4-9B7DF215FFD8}" destId="{84E32FDD-5A7E-4FE4-AF73-AB5105755645}" srcOrd="0" destOrd="0" presId="urn:microsoft.com/office/officeart/2005/8/layout/default"/>
    <dgm:cxn modelId="{4404CFF2-0AB2-4BCB-BFEC-E55A16E8A579}" srcId="{DD96657E-4F5D-46E6-899F-BA37A8EF09B3}" destId="{EB3F703F-6AB1-4CC0-9012-275532CA4E03}" srcOrd="1" destOrd="0" parTransId="{9634526E-ADF0-4944-82D0-4BBD74939591}" sibTransId="{09E4D055-B45C-47DE-BB1C-A8E948B4BB52}"/>
    <dgm:cxn modelId="{E60F1A40-E7EE-4352-89EF-D1AC4B9588A5}" type="presOf" srcId="{9A64F26C-39C3-42B4-BAEE-0CCD976153A4}" destId="{512DEBB8-B53A-4EB4-898B-91CD45D6ADC2}" srcOrd="0" destOrd="0" presId="urn:microsoft.com/office/officeart/2005/8/layout/default"/>
    <dgm:cxn modelId="{F3F22336-D9EE-4E92-AE99-DF81F76C1532}" type="presOf" srcId="{DD96657E-4F5D-46E6-899F-BA37A8EF09B3}" destId="{A9BBF395-8FE2-4151-BDE2-C7E2D142E083}" srcOrd="0" destOrd="0" presId="urn:microsoft.com/office/officeart/2005/8/layout/default"/>
    <dgm:cxn modelId="{0BFDBCF9-9D71-4661-8E39-A4BB8047E04A}" type="presParOf" srcId="{A9BBF395-8FE2-4151-BDE2-C7E2D142E083}" destId="{C13731D0-EA98-4059-9E5B-78433BB69D64}" srcOrd="0" destOrd="0" presId="urn:microsoft.com/office/officeart/2005/8/layout/default"/>
    <dgm:cxn modelId="{E890F9BA-5A95-48BC-B5A6-EE885D3DA669}" type="presParOf" srcId="{A9BBF395-8FE2-4151-BDE2-C7E2D142E083}" destId="{2B7C503D-6CCA-4E00-9B38-3F2DC7A61339}" srcOrd="1" destOrd="0" presId="urn:microsoft.com/office/officeart/2005/8/layout/default"/>
    <dgm:cxn modelId="{955F74FF-17ED-4642-A84D-CA14A5CE91D3}" type="presParOf" srcId="{A9BBF395-8FE2-4151-BDE2-C7E2D142E083}" destId="{F798C855-0D07-4FCB-9D90-FA5B7D67A6D0}" srcOrd="2" destOrd="0" presId="urn:microsoft.com/office/officeart/2005/8/layout/default"/>
    <dgm:cxn modelId="{2E74D824-D252-45A6-9D21-4BCC702040F7}" type="presParOf" srcId="{A9BBF395-8FE2-4151-BDE2-C7E2D142E083}" destId="{B275586A-C9DA-4151-A0D1-FEB54777218B}" srcOrd="3" destOrd="0" presId="urn:microsoft.com/office/officeart/2005/8/layout/default"/>
    <dgm:cxn modelId="{D310A8AC-AE0A-4180-AB50-AA7110045979}" type="presParOf" srcId="{A9BBF395-8FE2-4151-BDE2-C7E2D142E083}" destId="{84E32FDD-5A7E-4FE4-AF73-AB5105755645}" srcOrd="4" destOrd="0" presId="urn:microsoft.com/office/officeart/2005/8/layout/default"/>
    <dgm:cxn modelId="{E0E07786-6EB2-4D95-88AE-5276DB2D2302}" type="presParOf" srcId="{A9BBF395-8FE2-4151-BDE2-C7E2D142E083}" destId="{B8C0B4FB-6D56-4721-A736-319B29161F4D}" srcOrd="5" destOrd="0" presId="urn:microsoft.com/office/officeart/2005/8/layout/default"/>
    <dgm:cxn modelId="{64B7D689-F6B4-4227-A3E0-53E3A31EF672}" type="presParOf" srcId="{A9BBF395-8FE2-4151-BDE2-C7E2D142E083}" destId="{512DEBB8-B53A-4EB4-898B-91CD45D6ADC2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BB57B1F-ACF9-4314-8BA1-49DCB315CFA7}" type="doc">
      <dgm:prSet loTypeId="urn:microsoft.com/office/officeart/2005/8/layout/orgChart1" loCatId="hierarchy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AA88E552-0F9E-4A73-82CE-7FE958CB122A}">
      <dgm:prSet phldrT="[Текст]" custT="1"/>
      <dgm:spPr>
        <a:xfrm>
          <a:off x="2221571" y="4284"/>
          <a:ext cx="3176856" cy="638333"/>
        </a:xfrm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gm:spPr>
      <dgm:t>
        <a:bodyPr/>
        <a:lstStyle/>
        <a:p>
          <a:pPr algn="ctr">
            <a:lnSpc>
              <a:spcPct val="100000"/>
            </a:lnSpc>
            <a:spcAft>
              <a:spcPts val="0"/>
            </a:spcAft>
          </a:pPr>
          <a:r>
            <a:rPr lang="ru-RU" sz="2400" b="1" cap="none" spc="0" dirty="0" smtClean="0">
              <a:ln w="952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ibri"/>
              <a:ea typeface="+mn-ea"/>
              <a:cs typeface="+mn-cs"/>
            </a:rPr>
            <a:t>Дума города Покачи</a:t>
          </a:r>
          <a:endParaRPr lang="ru-RU" sz="2400" b="1" cap="none" spc="0" dirty="0">
            <a:ln w="952"/>
            <a:effectLst>
              <a:innerShdw blurRad="69850" dist="43180" dir="5400000">
                <a:srgbClr val="000000">
                  <a:alpha val="65000"/>
                </a:srgbClr>
              </a:innerShdw>
            </a:effectLst>
            <a:latin typeface="Calibri"/>
            <a:ea typeface="+mn-ea"/>
            <a:cs typeface="+mn-cs"/>
          </a:endParaRPr>
        </a:p>
      </dgm:t>
    </dgm:pt>
    <dgm:pt modelId="{CF01266D-A2D0-49C1-A587-E647EB84F29C}" type="parTrans" cxnId="{97B41450-C2BB-46CA-BDC0-5DD1B5B2D0BE}">
      <dgm:prSet/>
      <dgm:spPr/>
      <dgm:t>
        <a:bodyPr/>
        <a:lstStyle/>
        <a:p>
          <a:pPr algn="ctr"/>
          <a:endParaRPr lang="ru-RU"/>
        </a:p>
      </dgm:t>
    </dgm:pt>
    <dgm:pt modelId="{C89A61B3-E743-47C5-9CE9-4B509D46D468}" type="sibTrans" cxnId="{97B41450-C2BB-46CA-BDC0-5DD1B5B2D0BE}">
      <dgm:prSet/>
      <dgm:spPr/>
      <dgm:t>
        <a:bodyPr/>
        <a:lstStyle/>
        <a:p>
          <a:pPr algn="ctr"/>
          <a:endParaRPr lang="ru-RU"/>
        </a:p>
      </dgm:t>
    </dgm:pt>
    <dgm:pt modelId="{C46FFFA5-D838-48C1-A287-2C2F7029419F}">
      <dgm:prSet phldrT="[Текст]" custT="1"/>
      <dgm:spPr>
        <a:xfrm>
          <a:off x="854517" y="910717"/>
          <a:ext cx="1276666" cy="1166298"/>
        </a:xfrm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gm:spPr>
      <dgm:t>
        <a:bodyPr/>
        <a:lstStyle/>
        <a:p>
          <a:pPr algn="ctr">
            <a:lnSpc>
              <a:spcPct val="100000"/>
            </a:lnSpc>
            <a:spcAft>
              <a:spcPts val="0"/>
            </a:spcAft>
          </a:pPr>
          <a:r>
            <a:rPr lang="ru-RU" sz="1400" b="1" dirty="0" smtClean="0">
              <a:latin typeface="Calibri"/>
              <a:ea typeface="+mn-ea"/>
              <a:cs typeface="+mn-cs"/>
            </a:rPr>
            <a:t>Председатель Думы города Покачи</a:t>
          </a:r>
        </a:p>
        <a:p>
          <a:pPr algn="ctr">
            <a:lnSpc>
              <a:spcPct val="100000"/>
            </a:lnSpc>
            <a:spcAft>
              <a:spcPts val="0"/>
            </a:spcAft>
          </a:pPr>
          <a:r>
            <a:rPr lang="ru-RU" sz="1400" b="1" dirty="0" smtClean="0">
              <a:latin typeface="Calibri"/>
              <a:ea typeface="+mn-ea"/>
              <a:cs typeface="+mn-cs"/>
            </a:rPr>
            <a:t>Борисова Н.В.</a:t>
          </a:r>
          <a:endParaRPr lang="ru-RU" sz="1400" b="1" dirty="0">
            <a:latin typeface="Calibri"/>
            <a:ea typeface="+mn-ea"/>
            <a:cs typeface="+mn-cs"/>
          </a:endParaRPr>
        </a:p>
      </dgm:t>
    </dgm:pt>
    <dgm:pt modelId="{465A6F01-B50C-4F83-B7C4-1BE0C87D8BD1}" type="parTrans" cxnId="{DC6A23EB-A35B-4904-AAAE-2CBC7B93E947}">
      <dgm:prSet>
        <dgm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dgm:style>
      </dgm:prSet>
      <dgm:spPr>
        <a:xfrm>
          <a:off x="1492850" y="642617"/>
          <a:ext cx="2317149" cy="268099"/>
        </a:xfrm>
        <a:scene3d>
          <a:camera prst="orthographicFront"/>
          <a:lightRig rig="threePt" dir="t">
            <a:rot lat="0" lon="0" rev="7500000"/>
          </a:lightRig>
        </a:scene3d>
        <a:sp3d z="-40000"/>
      </dgm:spPr>
      <dgm:t>
        <a:bodyPr/>
        <a:lstStyle/>
        <a:p>
          <a:pPr algn="ctr"/>
          <a:endParaRPr lang="ru-RU"/>
        </a:p>
      </dgm:t>
    </dgm:pt>
    <dgm:pt modelId="{A14215D7-6F49-4EFA-BE2B-A8C880F1A271}" type="sibTrans" cxnId="{DC6A23EB-A35B-4904-AAAE-2CBC7B93E947}">
      <dgm:prSet/>
      <dgm:spPr/>
      <dgm:t>
        <a:bodyPr/>
        <a:lstStyle/>
        <a:p>
          <a:pPr algn="ctr"/>
          <a:endParaRPr lang="ru-RU"/>
        </a:p>
      </dgm:t>
    </dgm:pt>
    <dgm:pt modelId="{BA4E87EC-19ED-4403-9514-1D9880B2EEE9}">
      <dgm:prSet phldrT="[Текст]" custT="1"/>
      <dgm:spPr>
        <a:xfrm>
          <a:off x="2399283" y="910717"/>
          <a:ext cx="1276666" cy="1195566"/>
        </a:xfrm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gm:spPr>
      <dgm:t>
        <a:bodyPr/>
        <a:lstStyle/>
        <a:p>
          <a:pPr algn="ctr">
            <a:lnSpc>
              <a:spcPct val="100000"/>
            </a:lnSpc>
            <a:spcAft>
              <a:spcPts val="0"/>
            </a:spcAft>
          </a:pPr>
          <a:r>
            <a:rPr lang="ru-RU" sz="1200" b="1" dirty="0" smtClean="0">
              <a:latin typeface="Calibri"/>
              <a:ea typeface="+mn-ea"/>
              <a:cs typeface="+mn-cs"/>
            </a:rPr>
            <a:t>Постоянная комиссия Думы города </a:t>
          </a:r>
        </a:p>
        <a:p>
          <a:pPr algn="ctr">
            <a:lnSpc>
              <a:spcPct val="100000"/>
            </a:lnSpc>
            <a:spcAft>
              <a:spcPts val="0"/>
            </a:spcAft>
          </a:pPr>
          <a:r>
            <a:rPr lang="ru-RU" sz="1200" b="1" dirty="0" smtClean="0">
              <a:latin typeface="Calibri"/>
              <a:ea typeface="+mn-ea"/>
              <a:cs typeface="+mn-cs"/>
            </a:rPr>
            <a:t>по бюджету, </a:t>
          </a:r>
        </a:p>
        <a:p>
          <a:pPr algn="ctr">
            <a:lnSpc>
              <a:spcPct val="100000"/>
            </a:lnSpc>
            <a:spcAft>
              <a:spcPts val="0"/>
            </a:spcAft>
          </a:pPr>
          <a:r>
            <a:rPr lang="ru-RU" sz="1200" b="1" dirty="0" smtClean="0">
              <a:latin typeface="Calibri"/>
              <a:ea typeface="+mn-ea"/>
              <a:cs typeface="+mn-cs"/>
            </a:rPr>
            <a:t>налогам и </a:t>
          </a:r>
        </a:p>
        <a:p>
          <a:pPr algn="ctr">
            <a:lnSpc>
              <a:spcPct val="100000"/>
            </a:lnSpc>
            <a:spcAft>
              <a:spcPts val="0"/>
            </a:spcAft>
          </a:pPr>
          <a:r>
            <a:rPr lang="ru-RU" sz="1200" b="1" dirty="0" smtClean="0">
              <a:latin typeface="Calibri"/>
              <a:ea typeface="+mn-ea"/>
              <a:cs typeface="+mn-cs"/>
            </a:rPr>
            <a:t>финансовым </a:t>
          </a:r>
        </a:p>
        <a:p>
          <a:pPr algn="ctr">
            <a:lnSpc>
              <a:spcPct val="100000"/>
            </a:lnSpc>
            <a:spcAft>
              <a:spcPts val="0"/>
            </a:spcAft>
          </a:pPr>
          <a:r>
            <a:rPr lang="ru-RU" sz="1200" b="1" dirty="0" smtClean="0">
              <a:latin typeface="Calibri"/>
              <a:ea typeface="+mn-ea"/>
              <a:cs typeface="+mn-cs"/>
            </a:rPr>
            <a:t>Вопросам</a:t>
          </a:r>
        </a:p>
        <a:p>
          <a:pPr algn="ctr">
            <a:lnSpc>
              <a:spcPct val="100000"/>
            </a:lnSpc>
            <a:spcAft>
              <a:spcPts val="0"/>
            </a:spcAft>
          </a:pPr>
          <a:r>
            <a:rPr lang="ru-RU" sz="1200" b="1" dirty="0" smtClean="0">
              <a:latin typeface="Calibri"/>
              <a:ea typeface="+mn-ea"/>
              <a:cs typeface="+mn-cs"/>
            </a:rPr>
            <a:t> </a:t>
          </a:r>
          <a:r>
            <a:rPr lang="ru-RU" sz="1200" b="1" dirty="0" smtClean="0">
              <a:latin typeface="Calibri"/>
              <a:ea typeface="+mn-ea"/>
              <a:cs typeface="+mn-cs"/>
            </a:rPr>
            <a:t>(председатель  - Шишкин С.А.)</a:t>
          </a:r>
          <a:endParaRPr lang="ru-RU" sz="1200" b="1" dirty="0">
            <a:latin typeface="Calibri"/>
            <a:ea typeface="+mn-ea"/>
            <a:cs typeface="+mn-cs"/>
          </a:endParaRPr>
        </a:p>
      </dgm:t>
    </dgm:pt>
    <dgm:pt modelId="{CF8DD439-42CE-4A25-AF42-CB4DC46497C8}" type="parTrans" cxnId="{1781AD61-718A-4688-A693-F7942BE42790}">
      <dgm:prSet>
        <dgm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dgm:style>
      </dgm:prSet>
      <dgm:spPr>
        <a:xfrm>
          <a:off x="3037616" y="642617"/>
          <a:ext cx="772383" cy="268099"/>
        </a:xfrm>
        <a:scene3d>
          <a:camera prst="orthographicFront"/>
          <a:lightRig rig="threePt" dir="t">
            <a:rot lat="0" lon="0" rev="7500000"/>
          </a:lightRig>
        </a:scene3d>
        <a:sp3d z="-40000"/>
      </dgm:spPr>
      <dgm:t>
        <a:bodyPr/>
        <a:lstStyle/>
        <a:p>
          <a:pPr algn="ctr"/>
          <a:endParaRPr lang="ru-RU"/>
        </a:p>
      </dgm:t>
    </dgm:pt>
    <dgm:pt modelId="{6EBD7885-EC01-4920-9D25-5C046C5B36BC}" type="sibTrans" cxnId="{1781AD61-718A-4688-A693-F7942BE42790}">
      <dgm:prSet/>
      <dgm:spPr/>
      <dgm:t>
        <a:bodyPr/>
        <a:lstStyle/>
        <a:p>
          <a:pPr algn="ctr"/>
          <a:endParaRPr lang="ru-RU"/>
        </a:p>
      </dgm:t>
    </dgm:pt>
    <dgm:pt modelId="{69F0A664-4090-40EB-900C-7115958B4BED}">
      <dgm:prSet phldrT="[Текст]" custT="1"/>
      <dgm:spPr>
        <a:xfrm>
          <a:off x="3944049" y="910717"/>
          <a:ext cx="1276666" cy="1189872"/>
        </a:xfrm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gm:spPr>
      <dgm:t>
        <a:bodyPr/>
        <a:lstStyle/>
        <a:p>
          <a:pPr algn="ctr">
            <a:lnSpc>
              <a:spcPct val="100000"/>
            </a:lnSpc>
            <a:spcAft>
              <a:spcPts val="0"/>
            </a:spcAft>
          </a:pPr>
          <a:r>
            <a:rPr lang="ru-RU" sz="1200" b="1" dirty="0" smtClean="0">
              <a:latin typeface="Calibri"/>
              <a:ea typeface="+mn-ea"/>
              <a:cs typeface="+mn-cs"/>
            </a:rPr>
            <a:t>Постоянная комиссия Думы города </a:t>
          </a:r>
        </a:p>
        <a:p>
          <a:pPr algn="ctr">
            <a:lnSpc>
              <a:spcPct val="100000"/>
            </a:lnSpc>
            <a:spcAft>
              <a:spcPts val="0"/>
            </a:spcAft>
          </a:pPr>
          <a:r>
            <a:rPr lang="ru-RU" sz="1200" b="1" dirty="0" smtClean="0">
              <a:latin typeface="Calibri"/>
              <a:ea typeface="+mn-ea"/>
              <a:cs typeface="+mn-cs"/>
            </a:rPr>
            <a:t>по социальным вопросам (председатель </a:t>
          </a:r>
          <a:r>
            <a:rPr lang="ru-RU" sz="1200" b="1" dirty="0" err="1" smtClean="0">
              <a:latin typeface="Calibri"/>
              <a:ea typeface="+mn-ea"/>
              <a:cs typeface="+mn-cs"/>
            </a:rPr>
            <a:t>Таненков</a:t>
          </a:r>
          <a:r>
            <a:rPr lang="ru-RU" sz="1200" b="1" dirty="0" smtClean="0">
              <a:latin typeface="Calibri"/>
              <a:ea typeface="+mn-ea"/>
              <a:cs typeface="+mn-cs"/>
            </a:rPr>
            <a:t> В.Л.)</a:t>
          </a:r>
          <a:endParaRPr lang="ru-RU" sz="1200" b="1" dirty="0">
            <a:latin typeface="Calibri"/>
            <a:ea typeface="+mn-ea"/>
            <a:cs typeface="+mn-cs"/>
          </a:endParaRPr>
        </a:p>
      </dgm:t>
    </dgm:pt>
    <dgm:pt modelId="{1BFF8988-31C8-487F-BF52-E313D72941C0}" type="parTrans" cxnId="{B8DE1BA1-2DF5-49AD-93CA-4660F359A34C}">
      <dgm:prSet>
        <dgm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dgm:style>
      </dgm:prSet>
      <dgm:spPr>
        <a:xfrm>
          <a:off x="3810000" y="642617"/>
          <a:ext cx="772383" cy="268099"/>
        </a:xfrm>
        <a:scene3d>
          <a:camera prst="orthographicFront"/>
          <a:lightRig rig="threePt" dir="t">
            <a:rot lat="0" lon="0" rev="7500000"/>
          </a:lightRig>
        </a:scene3d>
        <a:sp3d z="-40000"/>
      </dgm:spPr>
      <dgm:t>
        <a:bodyPr/>
        <a:lstStyle/>
        <a:p>
          <a:pPr algn="ctr"/>
          <a:endParaRPr lang="ru-RU"/>
        </a:p>
      </dgm:t>
    </dgm:pt>
    <dgm:pt modelId="{577D47D2-A58F-4718-9AC7-984DE517A323}" type="sibTrans" cxnId="{B8DE1BA1-2DF5-49AD-93CA-4660F359A34C}">
      <dgm:prSet/>
      <dgm:spPr/>
      <dgm:t>
        <a:bodyPr/>
        <a:lstStyle/>
        <a:p>
          <a:pPr algn="ctr"/>
          <a:endParaRPr lang="ru-RU"/>
        </a:p>
      </dgm:t>
    </dgm:pt>
    <dgm:pt modelId="{3F91119B-D487-486A-AB19-18E0BB517B99}">
      <dgm:prSet custT="1"/>
      <dgm:spPr>
        <a:xfrm>
          <a:off x="5488816" y="910717"/>
          <a:ext cx="1276666" cy="1207068"/>
        </a:xfrm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gm:spPr>
      <dgm:t>
        <a:bodyPr/>
        <a:lstStyle/>
        <a:p>
          <a:pPr algn="ctr">
            <a:lnSpc>
              <a:spcPct val="100000"/>
            </a:lnSpc>
            <a:spcAft>
              <a:spcPts val="0"/>
            </a:spcAft>
          </a:pPr>
          <a:r>
            <a:rPr lang="ru-RU" sz="1200" b="1" dirty="0" smtClean="0">
              <a:latin typeface="Calibri"/>
              <a:ea typeface="+mn-ea"/>
              <a:cs typeface="+mn-cs"/>
            </a:rPr>
            <a:t>Постоянная комиссия Думы города </a:t>
          </a:r>
        </a:p>
        <a:p>
          <a:pPr algn="ctr">
            <a:lnSpc>
              <a:spcPct val="100000"/>
            </a:lnSpc>
            <a:spcAft>
              <a:spcPts val="0"/>
            </a:spcAft>
          </a:pPr>
          <a:r>
            <a:rPr lang="ru-RU" sz="1200" b="1" dirty="0" smtClean="0">
              <a:latin typeface="Calibri"/>
              <a:ea typeface="+mn-ea"/>
              <a:cs typeface="+mn-cs"/>
            </a:rPr>
            <a:t>по соблюдению законности </a:t>
          </a:r>
        </a:p>
        <a:p>
          <a:pPr algn="ctr">
            <a:lnSpc>
              <a:spcPct val="100000"/>
            </a:lnSpc>
            <a:spcAft>
              <a:spcPts val="0"/>
            </a:spcAft>
          </a:pPr>
          <a:r>
            <a:rPr lang="ru-RU" sz="1200" b="1" dirty="0" smtClean="0">
              <a:latin typeface="Calibri"/>
              <a:ea typeface="+mn-ea"/>
              <a:cs typeface="+mn-cs"/>
            </a:rPr>
            <a:t>и местному самоуправлению (председатель  - Медведев Ю.И.)</a:t>
          </a:r>
          <a:endParaRPr lang="ru-RU" sz="1200" b="1" dirty="0">
            <a:latin typeface="Calibri"/>
            <a:ea typeface="+mn-ea"/>
            <a:cs typeface="+mn-cs"/>
          </a:endParaRPr>
        </a:p>
      </dgm:t>
    </dgm:pt>
    <dgm:pt modelId="{92A0AFA0-5226-4045-BA8C-3577B01DAB68}" type="parTrans" cxnId="{DC580622-7366-45ED-8B3B-0F23DD97B912}">
      <dgm:prSet>
        <dgm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dgm:style>
      </dgm:prSet>
      <dgm:spPr>
        <a:xfrm>
          <a:off x="3810000" y="642617"/>
          <a:ext cx="2317149" cy="268099"/>
        </a:xfrm>
        <a:scene3d>
          <a:camera prst="orthographicFront"/>
          <a:lightRig rig="threePt" dir="t">
            <a:rot lat="0" lon="0" rev="7500000"/>
          </a:lightRig>
        </a:scene3d>
        <a:sp3d z="-40000"/>
      </dgm:spPr>
      <dgm:t>
        <a:bodyPr/>
        <a:lstStyle/>
        <a:p>
          <a:pPr algn="ctr"/>
          <a:endParaRPr lang="ru-RU"/>
        </a:p>
      </dgm:t>
    </dgm:pt>
    <dgm:pt modelId="{C19E0DCC-7F8A-47A0-8E17-7C31C4E7DBE5}" type="sibTrans" cxnId="{DC580622-7366-45ED-8B3B-0F23DD97B912}">
      <dgm:prSet/>
      <dgm:spPr/>
      <dgm:t>
        <a:bodyPr/>
        <a:lstStyle/>
        <a:p>
          <a:pPr algn="ctr"/>
          <a:endParaRPr lang="ru-RU"/>
        </a:p>
      </dgm:t>
    </dgm:pt>
    <dgm:pt modelId="{F464A451-CA28-4D9E-8117-1FA6D61E29FD}">
      <dgm:prSet custT="1"/>
      <dgm:spPr>
        <a:xfrm>
          <a:off x="1173684" y="2345116"/>
          <a:ext cx="1276666" cy="638333"/>
        </a:xfrm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gm:spPr>
      <dgm:t>
        <a:bodyPr/>
        <a:lstStyle/>
        <a:p>
          <a:pPr algn="ctr">
            <a:lnSpc>
              <a:spcPct val="100000"/>
            </a:lnSpc>
            <a:spcAft>
              <a:spcPts val="0"/>
            </a:spcAft>
          </a:pPr>
          <a:r>
            <a:rPr lang="ru-RU" sz="1200" b="1" dirty="0" smtClean="0">
              <a:latin typeface="Calibri"/>
              <a:ea typeface="+mn-ea"/>
              <a:cs typeface="+mn-cs"/>
            </a:rPr>
            <a:t>Заместитель председателя </a:t>
          </a:r>
        </a:p>
        <a:p>
          <a:pPr algn="ctr">
            <a:lnSpc>
              <a:spcPct val="100000"/>
            </a:lnSpc>
            <a:spcAft>
              <a:spcPts val="0"/>
            </a:spcAft>
          </a:pPr>
          <a:r>
            <a:rPr lang="ru-RU" sz="1200" b="1" dirty="0" smtClean="0">
              <a:latin typeface="Calibri"/>
              <a:ea typeface="+mn-ea"/>
              <a:cs typeface="+mn-cs"/>
            </a:rPr>
            <a:t>Думы города </a:t>
          </a:r>
        </a:p>
        <a:p>
          <a:pPr algn="ctr">
            <a:lnSpc>
              <a:spcPct val="100000"/>
            </a:lnSpc>
            <a:spcAft>
              <a:spcPts val="0"/>
            </a:spcAft>
          </a:pPr>
          <a:r>
            <a:rPr lang="ru-RU" sz="1200" b="1" dirty="0" err="1" smtClean="0">
              <a:latin typeface="Calibri"/>
              <a:ea typeface="+mn-ea"/>
              <a:cs typeface="+mn-cs"/>
            </a:rPr>
            <a:t>Дмитрюк</a:t>
          </a:r>
          <a:r>
            <a:rPr lang="ru-RU" sz="1200" b="1" dirty="0" smtClean="0">
              <a:latin typeface="Calibri"/>
              <a:ea typeface="+mn-ea"/>
              <a:cs typeface="+mn-cs"/>
            </a:rPr>
            <a:t> С.А.</a:t>
          </a:r>
          <a:endParaRPr lang="ru-RU" sz="1200" b="1" dirty="0">
            <a:latin typeface="Calibri"/>
            <a:ea typeface="+mn-ea"/>
            <a:cs typeface="+mn-cs"/>
          </a:endParaRPr>
        </a:p>
      </dgm:t>
    </dgm:pt>
    <dgm:pt modelId="{383D1EB0-D3F3-4E24-A201-E110ED6840D2}" type="parTrans" cxnId="{09F1C54A-2A87-4BF5-9443-DE82B72D78A7}">
      <dgm:prSet/>
      <dgm:spPr>
        <a:xfrm>
          <a:off x="982184" y="2077016"/>
          <a:ext cx="191499" cy="587266"/>
        </a:xfrm>
        <a:scene3d>
          <a:camera prst="orthographicFront"/>
          <a:lightRig rig="threePt" dir="t">
            <a:rot lat="0" lon="0" rev="7500000"/>
          </a:lightRig>
        </a:scene3d>
        <a:sp3d z="-40000" prstMaterial="matte"/>
      </dgm:spPr>
      <dgm:t>
        <a:bodyPr/>
        <a:lstStyle/>
        <a:p>
          <a:pPr algn="ctr"/>
          <a:endParaRPr lang="ru-RU"/>
        </a:p>
      </dgm:t>
    </dgm:pt>
    <dgm:pt modelId="{AC5144BD-EE58-4A8F-9683-54580175ECB9}" type="sibTrans" cxnId="{09F1C54A-2A87-4BF5-9443-DE82B72D78A7}">
      <dgm:prSet/>
      <dgm:spPr/>
      <dgm:t>
        <a:bodyPr/>
        <a:lstStyle/>
        <a:p>
          <a:pPr algn="ctr"/>
          <a:endParaRPr lang="ru-RU"/>
        </a:p>
      </dgm:t>
    </dgm:pt>
    <dgm:pt modelId="{36B5CC04-A8D6-4EE6-AC2E-45AED96DC815}">
      <dgm:prSet custT="1"/>
      <dgm:spPr>
        <a:xfrm>
          <a:off x="1166151" y="4150456"/>
          <a:ext cx="1276666" cy="638333"/>
        </a:xfrm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gm:spPr>
      <dgm:t>
        <a:bodyPr/>
        <a:lstStyle/>
        <a:p>
          <a:pPr algn="ctr">
            <a:lnSpc>
              <a:spcPct val="100000"/>
            </a:lnSpc>
            <a:spcAft>
              <a:spcPts val="0"/>
            </a:spcAft>
          </a:pPr>
          <a:r>
            <a:rPr lang="ru-RU" sz="1200" b="1" dirty="0" smtClean="0">
              <a:latin typeface="Calibri"/>
              <a:ea typeface="+mn-ea"/>
              <a:cs typeface="+mn-cs"/>
            </a:rPr>
            <a:t>Аппарат </a:t>
          </a:r>
        </a:p>
        <a:p>
          <a:pPr algn="ctr">
            <a:lnSpc>
              <a:spcPct val="100000"/>
            </a:lnSpc>
            <a:spcAft>
              <a:spcPts val="0"/>
            </a:spcAft>
          </a:pPr>
          <a:r>
            <a:rPr lang="ru-RU" sz="1200" b="1" dirty="0" smtClean="0">
              <a:latin typeface="Calibri"/>
              <a:ea typeface="+mn-ea"/>
              <a:cs typeface="+mn-cs"/>
            </a:rPr>
            <a:t>Думы города</a:t>
          </a:r>
        </a:p>
        <a:p>
          <a:pPr algn="ctr">
            <a:lnSpc>
              <a:spcPct val="100000"/>
            </a:lnSpc>
            <a:spcAft>
              <a:spcPts val="0"/>
            </a:spcAft>
          </a:pPr>
          <a:r>
            <a:rPr lang="ru-RU" sz="1200" b="1" dirty="0" smtClean="0">
              <a:latin typeface="Calibri"/>
              <a:ea typeface="+mn-ea"/>
              <a:cs typeface="+mn-cs"/>
            </a:rPr>
            <a:t>(руководитель -</a:t>
          </a:r>
        </a:p>
        <a:p>
          <a:pPr algn="ctr">
            <a:lnSpc>
              <a:spcPct val="100000"/>
            </a:lnSpc>
            <a:spcAft>
              <a:spcPts val="0"/>
            </a:spcAft>
          </a:pPr>
          <a:r>
            <a:rPr lang="ru-RU" sz="1200" b="1" dirty="0" smtClean="0">
              <a:latin typeface="Calibri"/>
              <a:ea typeface="+mn-ea"/>
              <a:cs typeface="+mn-cs"/>
            </a:rPr>
            <a:t>Чурина Л.В.)</a:t>
          </a:r>
          <a:endParaRPr lang="ru-RU" sz="1200" b="1" dirty="0">
            <a:latin typeface="Calibri"/>
            <a:ea typeface="+mn-ea"/>
            <a:cs typeface="+mn-cs"/>
          </a:endParaRPr>
        </a:p>
      </dgm:t>
    </dgm:pt>
    <dgm:pt modelId="{9D7324C7-1DAF-43F2-AC3C-D5CD908AAA5E}" type="parTrans" cxnId="{91518C68-3819-40A5-89EE-17124BACF9EE}">
      <dgm:prSet/>
      <dgm:spPr>
        <a:xfrm>
          <a:off x="982184" y="2077016"/>
          <a:ext cx="183967" cy="2392606"/>
        </a:xfrm>
        <a:scene3d>
          <a:camera prst="orthographicFront"/>
          <a:lightRig rig="threePt" dir="t">
            <a:rot lat="0" lon="0" rev="7500000"/>
          </a:lightRig>
        </a:scene3d>
        <a:sp3d z="-40000" prstMaterial="matte"/>
      </dgm:spPr>
      <dgm:t>
        <a:bodyPr/>
        <a:lstStyle/>
        <a:p>
          <a:pPr algn="ctr"/>
          <a:endParaRPr lang="ru-RU"/>
        </a:p>
      </dgm:t>
    </dgm:pt>
    <dgm:pt modelId="{D61DB317-0CE4-4586-973E-1C3E2E5DB350}" type="sibTrans" cxnId="{91518C68-3819-40A5-89EE-17124BACF9EE}">
      <dgm:prSet/>
      <dgm:spPr/>
      <dgm:t>
        <a:bodyPr/>
        <a:lstStyle/>
        <a:p>
          <a:pPr algn="ctr"/>
          <a:endParaRPr lang="ru-RU"/>
        </a:p>
      </dgm:t>
    </dgm:pt>
    <dgm:pt modelId="{A22A2490-1B72-4822-8C7A-DDC009743B11}" type="pres">
      <dgm:prSet presAssocID="{FBB57B1F-ACF9-4314-8BA1-49DCB315CFA7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748DCAA0-8222-44AA-BFA3-99F2F4140024}" type="pres">
      <dgm:prSet presAssocID="{AA88E552-0F9E-4A73-82CE-7FE958CB122A}" presName="hierRoot1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10CDA698-77F2-4CA1-8E09-60AC513F589D}" type="pres">
      <dgm:prSet presAssocID="{AA88E552-0F9E-4A73-82CE-7FE958CB122A}" presName="rootComposite1" presStyleCnt="0"/>
      <dgm:spPr/>
      <dgm:t>
        <a:bodyPr/>
        <a:lstStyle/>
        <a:p>
          <a:endParaRPr lang="ru-RU"/>
        </a:p>
      </dgm:t>
    </dgm:pt>
    <dgm:pt modelId="{DEFC9EF0-DB19-4511-9837-C09063E6D71F}" type="pres">
      <dgm:prSet presAssocID="{AA88E552-0F9E-4A73-82CE-7FE958CB122A}" presName="rootText1" presStyleLbl="node0" presStyleIdx="0" presStyleCnt="1" custScaleX="248840">
        <dgm:presLayoutVars>
          <dgm:chPref val="3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D3A6E15A-491D-4A24-AD5F-6A9794C64D2F}" type="pres">
      <dgm:prSet presAssocID="{AA88E552-0F9E-4A73-82CE-7FE958CB122A}" presName="rootConnector1" presStyleLbl="node1" presStyleIdx="0" presStyleCnt="0"/>
      <dgm:spPr/>
      <dgm:t>
        <a:bodyPr/>
        <a:lstStyle/>
        <a:p>
          <a:endParaRPr lang="ru-RU"/>
        </a:p>
      </dgm:t>
    </dgm:pt>
    <dgm:pt modelId="{63D0D3E3-14D6-4FA0-9448-E36A57A9A905}" type="pres">
      <dgm:prSet presAssocID="{AA88E552-0F9E-4A73-82CE-7FE958CB122A}" presName="hierChild2" presStyleCnt="0"/>
      <dgm:spPr/>
      <dgm:t>
        <a:bodyPr/>
        <a:lstStyle/>
        <a:p>
          <a:endParaRPr lang="ru-RU"/>
        </a:p>
      </dgm:t>
    </dgm:pt>
    <dgm:pt modelId="{0031FD49-B728-4381-AFF4-7997AFA1BB11}" type="pres">
      <dgm:prSet presAssocID="{465A6F01-B50C-4F83-B7C4-1BE0C87D8BD1}" presName="Name37" presStyleLbl="parChTrans1D2" presStyleIdx="0" presStyleCnt="4"/>
      <dgm:spPr>
        <a:custGeom>
          <a:avLst/>
          <a:gdLst/>
          <a:ahLst/>
          <a:cxnLst/>
          <a:rect l="0" t="0" r="0" b="0"/>
          <a:pathLst>
            <a:path>
              <a:moveTo>
                <a:pt x="2317149" y="0"/>
              </a:moveTo>
              <a:lnTo>
                <a:pt x="2317149" y="134049"/>
              </a:lnTo>
              <a:lnTo>
                <a:pt x="0" y="134049"/>
              </a:lnTo>
              <a:lnTo>
                <a:pt x="0" y="268099"/>
              </a:lnTo>
            </a:path>
          </a:pathLst>
        </a:custGeom>
      </dgm:spPr>
      <dgm:t>
        <a:bodyPr/>
        <a:lstStyle/>
        <a:p>
          <a:endParaRPr lang="ru-RU"/>
        </a:p>
      </dgm:t>
    </dgm:pt>
    <dgm:pt modelId="{E0360116-A6BC-40C7-9E3B-9EB5900E0375}" type="pres">
      <dgm:prSet presAssocID="{C46FFFA5-D838-48C1-A287-2C2F7029419F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E9208A1A-5A54-476A-9878-AC1E92D9BF99}" type="pres">
      <dgm:prSet presAssocID="{C46FFFA5-D838-48C1-A287-2C2F7029419F}" presName="rootComposite" presStyleCnt="0"/>
      <dgm:spPr/>
      <dgm:t>
        <a:bodyPr/>
        <a:lstStyle/>
        <a:p>
          <a:endParaRPr lang="ru-RU"/>
        </a:p>
      </dgm:t>
    </dgm:pt>
    <dgm:pt modelId="{BDE75092-C438-4B26-BE34-F99D10A7D019}" type="pres">
      <dgm:prSet presAssocID="{C46FFFA5-D838-48C1-A287-2C2F7029419F}" presName="rootText" presStyleLbl="node2" presStyleIdx="0" presStyleCnt="4" custScaleY="182710">
        <dgm:presLayoutVars>
          <dgm:chPref val="3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A5AAE207-B65C-4A96-BB40-06D11F1C8ACC}" type="pres">
      <dgm:prSet presAssocID="{C46FFFA5-D838-48C1-A287-2C2F7029419F}" presName="rootConnector" presStyleLbl="node2" presStyleIdx="0" presStyleCnt="4"/>
      <dgm:spPr/>
      <dgm:t>
        <a:bodyPr/>
        <a:lstStyle/>
        <a:p>
          <a:endParaRPr lang="ru-RU"/>
        </a:p>
      </dgm:t>
    </dgm:pt>
    <dgm:pt modelId="{498E1DD5-3C3C-4FD0-8ED4-072DD46494FA}" type="pres">
      <dgm:prSet presAssocID="{C46FFFA5-D838-48C1-A287-2C2F7029419F}" presName="hierChild4" presStyleCnt="0"/>
      <dgm:spPr/>
      <dgm:t>
        <a:bodyPr/>
        <a:lstStyle/>
        <a:p>
          <a:endParaRPr lang="ru-RU"/>
        </a:p>
      </dgm:t>
    </dgm:pt>
    <dgm:pt modelId="{AFEBEBF4-CB73-492E-B98B-BF9E09D08DCC}" type="pres">
      <dgm:prSet presAssocID="{383D1EB0-D3F3-4E24-A201-E110ED6840D2}" presName="Name37" presStyleLbl="parChTrans1D3" presStyleIdx="0" presStyleCnt="2"/>
      <dgm:spPr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87266"/>
              </a:lnTo>
              <a:lnTo>
                <a:pt x="191499" y="587266"/>
              </a:lnTo>
            </a:path>
          </a:pathLst>
        </a:custGeom>
      </dgm:spPr>
      <dgm:t>
        <a:bodyPr/>
        <a:lstStyle/>
        <a:p>
          <a:endParaRPr lang="ru-RU"/>
        </a:p>
      </dgm:t>
    </dgm:pt>
    <dgm:pt modelId="{21FA7685-D769-49F6-B71E-80C1424D0179}" type="pres">
      <dgm:prSet presAssocID="{F464A451-CA28-4D9E-8117-1FA6D61E29FD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62E078B9-5EE5-4765-90CF-3683C17581FD}" type="pres">
      <dgm:prSet presAssocID="{F464A451-CA28-4D9E-8117-1FA6D61E29FD}" presName="rootComposite" presStyleCnt="0"/>
      <dgm:spPr/>
      <dgm:t>
        <a:bodyPr/>
        <a:lstStyle/>
        <a:p>
          <a:endParaRPr lang="ru-RU"/>
        </a:p>
      </dgm:t>
    </dgm:pt>
    <dgm:pt modelId="{0EEDD4D4-FC8F-4CC6-B5AA-946C9374D58B}" type="pres">
      <dgm:prSet presAssocID="{F464A451-CA28-4D9E-8117-1FA6D61E29FD}" presName="rootText" presStyleLbl="node3" presStyleIdx="0" presStyleCnt="2">
        <dgm:presLayoutVars>
          <dgm:chPref val="3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15C1A023-67B6-470B-847F-E6DAEBFFF09C}" type="pres">
      <dgm:prSet presAssocID="{F464A451-CA28-4D9E-8117-1FA6D61E29FD}" presName="rootConnector" presStyleLbl="node3" presStyleIdx="0" presStyleCnt="2"/>
      <dgm:spPr/>
      <dgm:t>
        <a:bodyPr/>
        <a:lstStyle/>
        <a:p>
          <a:endParaRPr lang="ru-RU"/>
        </a:p>
      </dgm:t>
    </dgm:pt>
    <dgm:pt modelId="{142F6E66-2FEF-42FD-A8C9-B17AEAEA9E1A}" type="pres">
      <dgm:prSet presAssocID="{F464A451-CA28-4D9E-8117-1FA6D61E29FD}" presName="hierChild4" presStyleCnt="0"/>
      <dgm:spPr/>
      <dgm:t>
        <a:bodyPr/>
        <a:lstStyle/>
        <a:p>
          <a:endParaRPr lang="ru-RU"/>
        </a:p>
      </dgm:t>
    </dgm:pt>
    <dgm:pt modelId="{69F5F35E-280A-4759-9FA7-36EC93749D78}" type="pres">
      <dgm:prSet presAssocID="{F464A451-CA28-4D9E-8117-1FA6D61E29FD}" presName="hierChild5" presStyleCnt="0"/>
      <dgm:spPr/>
      <dgm:t>
        <a:bodyPr/>
        <a:lstStyle/>
        <a:p>
          <a:endParaRPr lang="ru-RU"/>
        </a:p>
      </dgm:t>
    </dgm:pt>
    <dgm:pt modelId="{3A169246-5128-444E-8F06-910060F592C3}" type="pres">
      <dgm:prSet presAssocID="{9D7324C7-1DAF-43F2-AC3C-D5CD908AAA5E}" presName="Name37" presStyleLbl="parChTrans1D3" presStyleIdx="1" presStyleCnt="2"/>
      <dgm:spPr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92606"/>
              </a:lnTo>
              <a:lnTo>
                <a:pt x="183967" y="2392606"/>
              </a:lnTo>
            </a:path>
          </a:pathLst>
        </a:custGeom>
      </dgm:spPr>
      <dgm:t>
        <a:bodyPr/>
        <a:lstStyle/>
        <a:p>
          <a:endParaRPr lang="ru-RU"/>
        </a:p>
      </dgm:t>
    </dgm:pt>
    <dgm:pt modelId="{5DC70473-16BD-48B9-AE45-9DDD9244001D}" type="pres">
      <dgm:prSet presAssocID="{36B5CC04-A8D6-4EE6-AC2E-45AED96DC815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79FB9D01-69EC-4EF2-A2C5-713ADDBDB781}" type="pres">
      <dgm:prSet presAssocID="{36B5CC04-A8D6-4EE6-AC2E-45AED96DC815}" presName="rootComposite" presStyleCnt="0"/>
      <dgm:spPr/>
      <dgm:t>
        <a:bodyPr/>
        <a:lstStyle/>
        <a:p>
          <a:endParaRPr lang="ru-RU"/>
        </a:p>
      </dgm:t>
    </dgm:pt>
    <dgm:pt modelId="{107E0F9D-88F4-441E-B671-2551F75A4475}" type="pres">
      <dgm:prSet presAssocID="{36B5CC04-A8D6-4EE6-AC2E-45AED96DC815}" presName="rootText" presStyleLbl="node3" presStyleIdx="1" presStyleCnt="2" custLinFactNeighborX="-590" custLinFactNeighborY="-1179">
        <dgm:presLayoutVars>
          <dgm:chPref val="3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756EA181-D014-4E6E-99A4-231FB688B73F}" type="pres">
      <dgm:prSet presAssocID="{36B5CC04-A8D6-4EE6-AC2E-45AED96DC815}" presName="rootConnector" presStyleLbl="node3" presStyleIdx="1" presStyleCnt="2"/>
      <dgm:spPr/>
      <dgm:t>
        <a:bodyPr/>
        <a:lstStyle/>
        <a:p>
          <a:endParaRPr lang="ru-RU"/>
        </a:p>
      </dgm:t>
    </dgm:pt>
    <dgm:pt modelId="{E2B5B015-2CF1-43D1-A6F5-CF7A379E997A}" type="pres">
      <dgm:prSet presAssocID="{36B5CC04-A8D6-4EE6-AC2E-45AED96DC815}" presName="hierChild4" presStyleCnt="0"/>
      <dgm:spPr/>
      <dgm:t>
        <a:bodyPr/>
        <a:lstStyle/>
        <a:p>
          <a:endParaRPr lang="ru-RU"/>
        </a:p>
      </dgm:t>
    </dgm:pt>
    <dgm:pt modelId="{65E0D45D-3259-4174-BA87-2952A6790FE7}" type="pres">
      <dgm:prSet presAssocID="{36B5CC04-A8D6-4EE6-AC2E-45AED96DC815}" presName="hierChild5" presStyleCnt="0"/>
      <dgm:spPr/>
      <dgm:t>
        <a:bodyPr/>
        <a:lstStyle/>
        <a:p>
          <a:endParaRPr lang="ru-RU"/>
        </a:p>
      </dgm:t>
    </dgm:pt>
    <dgm:pt modelId="{E3A03985-91E5-4711-821D-6889E034404B}" type="pres">
      <dgm:prSet presAssocID="{C46FFFA5-D838-48C1-A287-2C2F7029419F}" presName="hierChild5" presStyleCnt="0"/>
      <dgm:spPr/>
      <dgm:t>
        <a:bodyPr/>
        <a:lstStyle/>
        <a:p>
          <a:endParaRPr lang="ru-RU"/>
        </a:p>
      </dgm:t>
    </dgm:pt>
    <dgm:pt modelId="{FC3B5902-259F-4A04-8613-D4FB6A5E495B}" type="pres">
      <dgm:prSet presAssocID="{CF8DD439-42CE-4A25-AF42-CB4DC46497C8}" presName="Name37" presStyleLbl="parChTrans1D2" presStyleIdx="1" presStyleCnt="4"/>
      <dgm:spPr>
        <a:custGeom>
          <a:avLst/>
          <a:gdLst/>
          <a:ahLst/>
          <a:cxnLst/>
          <a:rect l="0" t="0" r="0" b="0"/>
          <a:pathLst>
            <a:path>
              <a:moveTo>
                <a:pt x="772383" y="0"/>
              </a:moveTo>
              <a:lnTo>
                <a:pt x="772383" y="134049"/>
              </a:lnTo>
              <a:lnTo>
                <a:pt x="0" y="134049"/>
              </a:lnTo>
              <a:lnTo>
                <a:pt x="0" y="268099"/>
              </a:lnTo>
            </a:path>
          </a:pathLst>
        </a:custGeom>
      </dgm:spPr>
      <dgm:t>
        <a:bodyPr/>
        <a:lstStyle/>
        <a:p>
          <a:endParaRPr lang="ru-RU"/>
        </a:p>
      </dgm:t>
    </dgm:pt>
    <dgm:pt modelId="{FD70356E-11E9-483F-BD19-EB2FD2FBDDD6}" type="pres">
      <dgm:prSet presAssocID="{BA4E87EC-19ED-4403-9514-1D9880B2EEE9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046D8FAE-DC9B-4DE2-BA68-FFAA26664613}" type="pres">
      <dgm:prSet presAssocID="{BA4E87EC-19ED-4403-9514-1D9880B2EEE9}" presName="rootComposite" presStyleCnt="0"/>
      <dgm:spPr/>
      <dgm:t>
        <a:bodyPr/>
        <a:lstStyle/>
        <a:p>
          <a:endParaRPr lang="ru-RU"/>
        </a:p>
      </dgm:t>
    </dgm:pt>
    <dgm:pt modelId="{57CB3C0E-CFC5-4F63-9797-F71BDA8FF281}" type="pres">
      <dgm:prSet presAssocID="{BA4E87EC-19ED-4403-9514-1D9880B2EEE9}" presName="rootText" presStyleLbl="node2" presStyleIdx="1" presStyleCnt="4" custScaleY="187295">
        <dgm:presLayoutVars>
          <dgm:chPref val="3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6B5F01BA-556F-4EC4-9EA0-8A1DFDDAD9C0}" type="pres">
      <dgm:prSet presAssocID="{BA4E87EC-19ED-4403-9514-1D9880B2EEE9}" presName="rootConnector" presStyleLbl="node2" presStyleIdx="1" presStyleCnt="4"/>
      <dgm:spPr/>
      <dgm:t>
        <a:bodyPr/>
        <a:lstStyle/>
        <a:p>
          <a:endParaRPr lang="ru-RU"/>
        </a:p>
      </dgm:t>
    </dgm:pt>
    <dgm:pt modelId="{A48FC994-3203-4123-8388-85C699C90193}" type="pres">
      <dgm:prSet presAssocID="{BA4E87EC-19ED-4403-9514-1D9880B2EEE9}" presName="hierChild4" presStyleCnt="0"/>
      <dgm:spPr/>
      <dgm:t>
        <a:bodyPr/>
        <a:lstStyle/>
        <a:p>
          <a:endParaRPr lang="ru-RU"/>
        </a:p>
      </dgm:t>
    </dgm:pt>
    <dgm:pt modelId="{FC72AE7F-452E-4CB3-AFAE-7D1878771D41}" type="pres">
      <dgm:prSet presAssocID="{BA4E87EC-19ED-4403-9514-1D9880B2EEE9}" presName="hierChild5" presStyleCnt="0"/>
      <dgm:spPr/>
      <dgm:t>
        <a:bodyPr/>
        <a:lstStyle/>
        <a:p>
          <a:endParaRPr lang="ru-RU"/>
        </a:p>
      </dgm:t>
    </dgm:pt>
    <dgm:pt modelId="{B53FA628-D173-4530-8BEF-D14488E0C309}" type="pres">
      <dgm:prSet presAssocID="{1BFF8988-31C8-487F-BF52-E313D72941C0}" presName="Name37" presStyleLbl="parChTrans1D2" presStyleIdx="2" presStyleCnt="4"/>
      <dgm:spPr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4049"/>
              </a:lnTo>
              <a:lnTo>
                <a:pt x="772383" y="134049"/>
              </a:lnTo>
              <a:lnTo>
                <a:pt x="772383" y="268099"/>
              </a:lnTo>
            </a:path>
          </a:pathLst>
        </a:custGeom>
      </dgm:spPr>
      <dgm:t>
        <a:bodyPr/>
        <a:lstStyle/>
        <a:p>
          <a:endParaRPr lang="ru-RU"/>
        </a:p>
      </dgm:t>
    </dgm:pt>
    <dgm:pt modelId="{95033F5B-390D-4E35-8966-106C406BE5AB}" type="pres">
      <dgm:prSet presAssocID="{69F0A664-4090-40EB-900C-7115958B4BED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102B118A-ECB6-4756-B376-52898A562A34}" type="pres">
      <dgm:prSet presAssocID="{69F0A664-4090-40EB-900C-7115958B4BED}" presName="rootComposite" presStyleCnt="0"/>
      <dgm:spPr/>
      <dgm:t>
        <a:bodyPr/>
        <a:lstStyle/>
        <a:p>
          <a:endParaRPr lang="ru-RU"/>
        </a:p>
      </dgm:t>
    </dgm:pt>
    <dgm:pt modelId="{CEAD95D4-6D2F-46C5-A1E2-DE4B7691D9E7}" type="pres">
      <dgm:prSet presAssocID="{69F0A664-4090-40EB-900C-7115958B4BED}" presName="rootText" presStyleLbl="node2" presStyleIdx="2" presStyleCnt="4" custScaleY="186403">
        <dgm:presLayoutVars>
          <dgm:chPref val="3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75E3970C-6A42-4020-91C2-5E24D3EEF994}" type="pres">
      <dgm:prSet presAssocID="{69F0A664-4090-40EB-900C-7115958B4BED}" presName="rootConnector" presStyleLbl="node2" presStyleIdx="2" presStyleCnt="4"/>
      <dgm:spPr/>
      <dgm:t>
        <a:bodyPr/>
        <a:lstStyle/>
        <a:p>
          <a:endParaRPr lang="ru-RU"/>
        </a:p>
      </dgm:t>
    </dgm:pt>
    <dgm:pt modelId="{9838DBA2-1CBB-4328-AF92-63E95B0476B3}" type="pres">
      <dgm:prSet presAssocID="{69F0A664-4090-40EB-900C-7115958B4BED}" presName="hierChild4" presStyleCnt="0"/>
      <dgm:spPr/>
      <dgm:t>
        <a:bodyPr/>
        <a:lstStyle/>
        <a:p>
          <a:endParaRPr lang="ru-RU"/>
        </a:p>
      </dgm:t>
    </dgm:pt>
    <dgm:pt modelId="{56D57E6A-2941-4673-96DE-45904F9BF4DC}" type="pres">
      <dgm:prSet presAssocID="{69F0A664-4090-40EB-900C-7115958B4BED}" presName="hierChild5" presStyleCnt="0"/>
      <dgm:spPr/>
      <dgm:t>
        <a:bodyPr/>
        <a:lstStyle/>
        <a:p>
          <a:endParaRPr lang="ru-RU"/>
        </a:p>
      </dgm:t>
    </dgm:pt>
    <dgm:pt modelId="{8889D1F2-0714-457F-950B-30CB9AA87F63}" type="pres">
      <dgm:prSet presAssocID="{92A0AFA0-5226-4045-BA8C-3577B01DAB68}" presName="Name37" presStyleLbl="parChTrans1D2" presStyleIdx="3" presStyleCnt="4"/>
      <dgm:spPr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4049"/>
              </a:lnTo>
              <a:lnTo>
                <a:pt x="2317149" y="134049"/>
              </a:lnTo>
              <a:lnTo>
                <a:pt x="2317149" y="268099"/>
              </a:lnTo>
            </a:path>
          </a:pathLst>
        </a:custGeom>
      </dgm:spPr>
      <dgm:t>
        <a:bodyPr/>
        <a:lstStyle/>
        <a:p>
          <a:endParaRPr lang="ru-RU"/>
        </a:p>
      </dgm:t>
    </dgm:pt>
    <dgm:pt modelId="{C6D8FC0D-1938-4D5D-963E-FF8A6F7C7684}" type="pres">
      <dgm:prSet presAssocID="{3F91119B-D487-486A-AB19-18E0BB517B99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7120D040-DCAB-4912-AC10-AF4E77427588}" type="pres">
      <dgm:prSet presAssocID="{3F91119B-D487-486A-AB19-18E0BB517B99}" presName="rootComposite" presStyleCnt="0"/>
      <dgm:spPr/>
      <dgm:t>
        <a:bodyPr/>
        <a:lstStyle/>
        <a:p>
          <a:endParaRPr lang="ru-RU"/>
        </a:p>
      </dgm:t>
    </dgm:pt>
    <dgm:pt modelId="{E5CB9B07-9A54-444A-B8F3-A545503B3FAB}" type="pres">
      <dgm:prSet presAssocID="{3F91119B-D487-486A-AB19-18E0BB517B99}" presName="rootText" presStyleLbl="node2" presStyleIdx="3" presStyleCnt="4" custScaleY="189097">
        <dgm:presLayoutVars>
          <dgm:chPref val="3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7B3C7B78-A52F-474B-A191-A7E4C70C80F0}" type="pres">
      <dgm:prSet presAssocID="{3F91119B-D487-486A-AB19-18E0BB517B99}" presName="rootConnector" presStyleLbl="node2" presStyleIdx="3" presStyleCnt="4"/>
      <dgm:spPr/>
      <dgm:t>
        <a:bodyPr/>
        <a:lstStyle/>
        <a:p>
          <a:endParaRPr lang="ru-RU"/>
        </a:p>
      </dgm:t>
    </dgm:pt>
    <dgm:pt modelId="{DBA5C51B-7761-432E-B098-73C2523B7EAE}" type="pres">
      <dgm:prSet presAssocID="{3F91119B-D487-486A-AB19-18E0BB517B99}" presName="hierChild4" presStyleCnt="0"/>
      <dgm:spPr/>
      <dgm:t>
        <a:bodyPr/>
        <a:lstStyle/>
        <a:p>
          <a:endParaRPr lang="ru-RU"/>
        </a:p>
      </dgm:t>
    </dgm:pt>
    <dgm:pt modelId="{DB64A64A-3DD2-4584-9243-770583E51F78}" type="pres">
      <dgm:prSet presAssocID="{3F91119B-D487-486A-AB19-18E0BB517B99}" presName="hierChild5" presStyleCnt="0"/>
      <dgm:spPr/>
      <dgm:t>
        <a:bodyPr/>
        <a:lstStyle/>
        <a:p>
          <a:endParaRPr lang="ru-RU"/>
        </a:p>
      </dgm:t>
    </dgm:pt>
    <dgm:pt modelId="{43EB5462-0AEA-42A4-B33A-8EEA1FAF51F3}" type="pres">
      <dgm:prSet presAssocID="{AA88E552-0F9E-4A73-82CE-7FE958CB122A}" presName="hierChild3" presStyleCnt="0"/>
      <dgm:spPr/>
      <dgm:t>
        <a:bodyPr/>
        <a:lstStyle/>
        <a:p>
          <a:endParaRPr lang="ru-RU"/>
        </a:p>
      </dgm:t>
    </dgm:pt>
  </dgm:ptLst>
  <dgm:cxnLst>
    <dgm:cxn modelId="{EC12DA4E-020E-4285-9554-1A22FA37F2E4}" type="presOf" srcId="{92A0AFA0-5226-4045-BA8C-3577B01DAB68}" destId="{8889D1F2-0714-457F-950B-30CB9AA87F63}" srcOrd="0" destOrd="0" presId="urn:microsoft.com/office/officeart/2005/8/layout/orgChart1"/>
    <dgm:cxn modelId="{97B41450-C2BB-46CA-BDC0-5DD1B5B2D0BE}" srcId="{FBB57B1F-ACF9-4314-8BA1-49DCB315CFA7}" destId="{AA88E552-0F9E-4A73-82CE-7FE958CB122A}" srcOrd="0" destOrd="0" parTransId="{CF01266D-A2D0-49C1-A587-E647EB84F29C}" sibTransId="{C89A61B3-E743-47C5-9CE9-4B509D46D468}"/>
    <dgm:cxn modelId="{17D2BAB1-B04F-4AEE-B78C-5B998DD9812B}" type="presOf" srcId="{AA88E552-0F9E-4A73-82CE-7FE958CB122A}" destId="{DEFC9EF0-DB19-4511-9837-C09063E6D71F}" srcOrd="0" destOrd="0" presId="urn:microsoft.com/office/officeart/2005/8/layout/orgChart1"/>
    <dgm:cxn modelId="{479312A0-4691-4234-A341-2FB91AF829BE}" type="presOf" srcId="{F464A451-CA28-4D9E-8117-1FA6D61E29FD}" destId="{0EEDD4D4-FC8F-4CC6-B5AA-946C9374D58B}" srcOrd="0" destOrd="0" presId="urn:microsoft.com/office/officeart/2005/8/layout/orgChart1"/>
    <dgm:cxn modelId="{EAE3C87D-E02D-4397-97EB-5E9AAEE6304E}" type="presOf" srcId="{9D7324C7-1DAF-43F2-AC3C-D5CD908AAA5E}" destId="{3A169246-5128-444E-8F06-910060F592C3}" srcOrd="0" destOrd="0" presId="urn:microsoft.com/office/officeart/2005/8/layout/orgChart1"/>
    <dgm:cxn modelId="{FFB5872D-D409-4371-89D2-C70B041792EC}" type="presOf" srcId="{3F91119B-D487-486A-AB19-18E0BB517B99}" destId="{7B3C7B78-A52F-474B-A191-A7E4C70C80F0}" srcOrd="1" destOrd="0" presId="urn:microsoft.com/office/officeart/2005/8/layout/orgChart1"/>
    <dgm:cxn modelId="{661AB2C5-609E-4BFC-9B5B-892F150E70D1}" type="presOf" srcId="{69F0A664-4090-40EB-900C-7115958B4BED}" destId="{75E3970C-6A42-4020-91C2-5E24D3EEF994}" srcOrd="1" destOrd="0" presId="urn:microsoft.com/office/officeart/2005/8/layout/orgChart1"/>
    <dgm:cxn modelId="{12B71C06-E7B9-43C2-8D77-AC568199F7EC}" type="presOf" srcId="{AA88E552-0F9E-4A73-82CE-7FE958CB122A}" destId="{D3A6E15A-491D-4A24-AD5F-6A9794C64D2F}" srcOrd="1" destOrd="0" presId="urn:microsoft.com/office/officeart/2005/8/layout/orgChart1"/>
    <dgm:cxn modelId="{51C9CA77-A61D-4464-8ACD-3DB46DDA7CA1}" type="presOf" srcId="{465A6F01-B50C-4F83-B7C4-1BE0C87D8BD1}" destId="{0031FD49-B728-4381-AFF4-7997AFA1BB11}" srcOrd="0" destOrd="0" presId="urn:microsoft.com/office/officeart/2005/8/layout/orgChart1"/>
    <dgm:cxn modelId="{491C77DE-3DCB-4C45-BE30-DA6174D25EBC}" type="presOf" srcId="{BA4E87EC-19ED-4403-9514-1D9880B2EEE9}" destId="{6B5F01BA-556F-4EC4-9EA0-8A1DFDDAD9C0}" srcOrd="1" destOrd="0" presId="urn:microsoft.com/office/officeart/2005/8/layout/orgChart1"/>
    <dgm:cxn modelId="{934634A8-55A5-4BC5-A2B8-7ED553D1668B}" type="presOf" srcId="{3F91119B-D487-486A-AB19-18E0BB517B99}" destId="{E5CB9B07-9A54-444A-B8F3-A545503B3FAB}" srcOrd="0" destOrd="0" presId="urn:microsoft.com/office/officeart/2005/8/layout/orgChart1"/>
    <dgm:cxn modelId="{38DBD3EC-820A-4FF2-940A-C540710346D8}" type="presOf" srcId="{1BFF8988-31C8-487F-BF52-E313D72941C0}" destId="{B53FA628-D173-4530-8BEF-D14488E0C309}" srcOrd="0" destOrd="0" presId="urn:microsoft.com/office/officeart/2005/8/layout/orgChart1"/>
    <dgm:cxn modelId="{B3B1E714-32E5-4761-B107-E2E7F7913A89}" type="presOf" srcId="{BA4E87EC-19ED-4403-9514-1D9880B2EEE9}" destId="{57CB3C0E-CFC5-4F63-9797-F71BDA8FF281}" srcOrd="0" destOrd="0" presId="urn:microsoft.com/office/officeart/2005/8/layout/orgChart1"/>
    <dgm:cxn modelId="{C8AF9B29-87C2-4F75-8BC5-950AA9165AC7}" type="presOf" srcId="{FBB57B1F-ACF9-4314-8BA1-49DCB315CFA7}" destId="{A22A2490-1B72-4822-8C7A-DDC009743B11}" srcOrd="0" destOrd="0" presId="urn:microsoft.com/office/officeart/2005/8/layout/orgChart1"/>
    <dgm:cxn modelId="{FDFB3837-DDCD-4A95-816D-0C12B7FFC7AC}" type="presOf" srcId="{C46FFFA5-D838-48C1-A287-2C2F7029419F}" destId="{BDE75092-C438-4B26-BE34-F99D10A7D019}" srcOrd="0" destOrd="0" presId="urn:microsoft.com/office/officeart/2005/8/layout/orgChart1"/>
    <dgm:cxn modelId="{32E46968-00F1-429C-B6CC-3020876848C9}" type="presOf" srcId="{69F0A664-4090-40EB-900C-7115958B4BED}" destId="{CEAD95D4-6D2F-46C5-A1E2-DE4B7691D9E7}" srcOrd="0" destOrd="0" presId="urn:microsoft.com/office/officeart/2005/8/layout/orgChart1"/>
    <dgm:cxn modelId="{C8B81332-E947-428F-903E-FD2677C7DB75}" type="presOf" srcId="{F464A451-CA28-4D9E-8117-1FA6D61E29FD}" destId="{15C1A023-67B6-470B-847F-E6DAEBFFF09C}" srcOrd="1" destOrd="0" presId="urn:microsoft.com/office/officeart/2005/8/layout/orgChart1"/>
    <dgm:cxn modelId="{4094C141-C15F-46CF-9F25-82B8AFE3C80A}" type="presOf" srcId="{383D1EB0-D3F3-4E24-A201-E110ED6840D2}" destId="{AFEBEBF4-CB73-492E-B98B-BF9E09D08DCC}" srcOrd="0" destOrd="0" presId="urn:microsoft.com/office/officeart/2005/8/layout/orgChart1"/>
    <dgm:cxn modelId="{AFD17511-A930-48AB-89E0-9A0B02425A7C}" type="presOf" srcId="{CF8DD439-42CE-4A25-AF42-CB4DC46497C8}" destId="{FC3B5902-259F-4A04-8613-D4FB6A5E495B}" srcOrd="0" destOrd="0" presId="urn:microsoft.com/office/officeart/2005/8/layout/orgChart1"/>
    <dgm:cxn modelId="{B8DE1BA1-2DF5-49AD-93CA-4660F359A34C}" srcId="{AA88E552-0F9E-4A73-82CE-7FE958CB122A}" destId="{69F0A664-4090-40EB-900C-7115958B4BED}" srcOrd="2" destOrd="0" parTransId="{1BFF8988-31C8-487F-BF52-E313D72941C0}" sibTransId="{577D47D2-A58F-4718-9AC7-984DE517A323}"/>
    <dgm:cxn modelId="{FC438603-D568-4C1C-AA01-F3E21955FFC7}" type="presOf" srcId="{36B5CC04-A8D6-4EE6-AC2E-45AED96DC815}" destId="{756EA181-D014-4E6E-99A4-231FB688B73F}" srcOrd="1" destOrd="0" presId="urn:microsoft.com/office/officeart/2005/8/layout/orgChart1"/>
    <dgm:cxn modelId="{09F1C54A-2A87-4BF5-9443-DE82B72D78A7}" srcId="{C46FFFA5-D838-48C1-A287-2C2F7029419F}" destId="{F464A451-CA28-4D9E-8117-1FA6D61E29FD}" srcOrd="0" destOrd="0" parTransId="{383D1EB0-D3F3-4E24-A201-E110ED6840D2}" sibTransId="{AC5144BD-EE58-4A8F-9683-54580175ECB9}"/>
    <dgm:cxn modelId="{DC580622-7366-45ED-8B3B-0F23DD97B912}" srcId="{AA88E552-0F9E-4A73-82CE-7FE958CB122A}" destId="{3F91119B-D487-486A-AB19-18E0BB517B99}" srcOrd="3" destOrd="0" parTransId="{92A0AFA0-5226-4045-BA8C-3577B01DAB68}" sibTransId="{C19E0DCC-7F8A-47A0-8E17-7C31C4E7DBE5}"/>
    <dgm:cxn modelId="{91518C68-3819-40A5-89EE-17124BACF9EE}" srcId="{C46FFFA5-D838-48C1-A287-2C2F7029419F}" destId="{36B5CC04-A8D6-4EE6-AC2E-45AED96DC815}" srcOrd="1" destOrd="0" parTransId="{9D7324C7-1DAF-43F2-AC3C-D5CD908AAA5E}" sibTransId="{D61DB317-0CE4-4586-973E-1C3E2E5DB350}"/>
    <dgm:cxn modelId="{DC6A23EB-A35B-4904-AAAE-2CBC7B93E947}" srcId="{AA88E552-0F9E-4A73-82CE-7FE958CB122A}" destId="{C46FFFA5-D838-48C1-A287-2C2F7029419F}" srcOrd="0" destOrd="0" parTransId="{465A6F01-B50C-4F83-B7C4-1BE0C87D8BD1}" sibTransId="{A14215D7-6F49-4EFA-BE2B-A8C880F1A271}"/>
    <dgm:cxn modelId="{113DE0FD-3E83-46EC-87B2-FECE808C36E3}" type="presOf" srcId="{36B5CC04-A8D6-4EE6-AC2E-45AED96DC815}" destId="{107E0F9D-88F4-441E-B671-2551F75A4475}" srcOrd="0" destOrd="0" presId="urn:microsoft.com/office/officeart/2005/8/layout/orgChart1"/>
    <dgm:cxn modelId="{D64B5A11-7D8C-41C7-9901-07AE31536626}" type="presOf" srcId="{C46FFFA5-D838-48C1-A287-2C2F7029419F}" destId="{A5AAE207-B65C-4A96-BB40-06D11F1C8ACC}" srcOrd="1" destOrd="0" presId="urn:microsoft.com/office/officeart/2005/8/layout/orgChart1"/>
    <dgm:cxn modelId="{1781AD61-718A-4688-A693-F7942BE42790}" srcId="{AA88E552-0F9E-4A73-82CE-7FE958CB122A}" destId="{BA4E87EC-19ED-4403-9514-1D9880B2EEE9}" srcOrd="1" destOrd="0" parTransId="{CF8DD439-42CE-4A25-AF42-CB4DC46497C8}" sibTransId="{6EBD7885-EC01-4920-9D25-5C046C5B36BC}"/>
    <dgm:cxn modelId="{5CD135C8-ECBA-436F-AF99-8C51759965ED}" type="presParOf" srcId="{A22A2490-1B72-4822-8C7A-DDC009743B11}" destId="{748DCAA0-8222-44AA-BFA3-99F2F4140024}" srcOrd="0" destOrd="0" presId="urn:microsoft.com/office/officeart/2005/8/layout/orgChart1"/>
    <dgm:cxn modelId="{5AA608D5-77E2-4569-80EC-6A19634BA88B}" type="presParOf" srcId="{748DCAA0-8222-44AA-BFA3-99F2F4140024}" destId="{10CDA698-77F2-4CA1-8E09-60AC513F589D}" srcOrd="0" destOrd="0" presId="urn:microsoft.com/office/officeart/2005/8/layout/orgChart1"/>
    <dgm:cxn modelId="{3FF2D4FB-5F60-4696-AD60-D7485A63DCB2}" type="presParOf" srcId="{10CDA698-77F2-4CA1-8E09-60AC513F589D}" destId="{DEFC9EF0-DB19-4511-9837-C09063E6D71F}" srcOrd="0" destOrd="0" presId="urn:microsoft.com/office/officeart/2005/8/layout/orgChart1"/>
    <dgm:cxn modelId="{B8659C94-3037-4EBF-B549-17F60B811270}" type="presParOf" srcId="{10CDA698-77F2-4CA1-8E09-60AC513F589D}" destId="{D3A6E15A-491D-4A24-AD5F-6A9794C64D2F}" srcOrd="1" destOrd="0" presId="urn:microsoft.com/office/officeart/2005/8/layout/orgChart1"/>
    <dgm:cxn modelId="{9F29E86C-62C0-445E-9225-920B1AD91AE0}" type="presParOf" srcId="{748DCAA0-8222-44AA-BFA3-99F2F4140024}" destId="{63D0D3E3-14D6-4FA0-9448-E36A57A9A905}" srcOrd="1" destOrd="0" presId="urn:microsoft.com/office/officeart/2005/8/layout/orgChart1"/>
    <dgm:cxn modelId="{D233EF0D-7B39-4A76-B177-D8A904593698}" type="presParOf" srcId="{63D0D3E3-14D6-4FA0-9448-E36A57A9A905}" destId="{0031FD49-B728-4381-AFF4-7997AFA1BB11}" srcOrd="0" destOrd="0" presId="urn:microsoft.com/office/officeart/2005/8/layout/orgChart1"/>
    <dgm:cxn modelId="{D80F7236-E11E-423C-B56B-CE4ABB5B4B6B}" type="presParOf" srcId="{63D0D3E3-14D6-4FA0-9448-E36A57A9A905}" destId="{E0360116-A6BC-40C7-9E3B-9EB5900E0375}" srcOrd="1" destOrd="0" presId="urn:microsoft.com/office/officeart/2005/8/layout/orgChart1"/>
    <dgm:cxn modelId="{7A56FCD7-0505-4AA3-A392-0F006E2883A5}" type="presParOf" srcId="{E0360116-A6BC-40C7-9E3B-9EB5900E0375}" destId="{E9208A1A-5A54-476A-9878-AC1E92D9BF99}" srcOrd="0" destOrd="0" presId="urn:microsoft.com/office/officeart/2005/8/layout/orgChart1"/>
    <dgm:cxn modelId="{1290029B-7A5F-421F-AE37-B7E214E96FE7}" type="presParOf" srcId="{E9208A1A-5A54-476A-9878-AC1E92D9BF99}" destId="{BDE75092-C438-4B26-BE34-F99D10A7D019}" srcOrd="0" destOrd="0" presId="urn:microsoft.com/office/officeart/2005/8/layout/orgChart1"/>
    <dgm:cxn modelId="{7F1EA8F4-0B27-4B8D-9CF4-549D3FADB5E9}" type="presParOf" srcId="{E9208A1A-5A54-476A-9878-AC1E92D9BF99}" destId="{A5AAE207-B65C-4A96-BB40-06D11F1C8ACC}" srcOrd="1" destOrd="0" presId="urn:microsoft.com/office/officeart/2005/8/layout/orgChart1"/>
    <dgm:cxn modelId="{3A51874C-4153-427A-A3F5-DFC49F8E939C}" type="presParOf" srcId="{E0360116-A6BC-40C7-9E3B-9EB5900E0375}" destId="{498E1DD5-3C3C-4FD0-8ED4-072DD46494FA}" srcOrd="1" destOrd="0" presId="urn:microsoft.com/office/officeart/2005/8/layout/orgChart1"/>
    <dgm:cxn modelId="{06C860B3-F13E-49D7-8FBA-3173DB9D3D6A}" type="presParOf" srcId="{498E1DD5-3C3C-4FD0-8ED4-072DD46494FA}" destId="{AFEBEBF4-CB73-492E-B98B-BF9E09D08DCC}" srcOrd="0" destOrd="0" presId="urn:microsoft.com/office/officeart/2005/8/layout/orgChart1"/>
    <dgm:cxn modelId="{CED19AD7-9342-42F9-BEC9-61CD46AA2E12}" type="presParOf" srcId="{498E1DD5-3C3C-4FD0-8ED4-072DD46494FA}" destId="{21FA7685-D769-49F6-B71E-80C1424D0179}" srcOrd="1" destOrd="0" presId="urn:microsoft.com/office/officeart/2005/8/layout/orgChart1"/>
    <dgm:cxn modelId="{F75449B2-22CE-4B5B-988E-AA54B1598382}" type="presParOf" srcId="{21FA7685-D769-49F6-B71E-80C1424D0179}" destId="{62E078B9-5EE5-4765-90CF-3683C17581FD}" srcOrd="0" destOrd="0" presId="urn:microsoft.com/office/officeart/2005/8/layout/orgChart1"/>
    <dgm:cxn modelId="{D38E98AC-D071-4D0D-8E27-FE828B8A82B8}" type="presParOf" srcId="{62E078B9-5EE5-4765-90CF-3683C17581FD}" destId="{0EEDD4D4-FC8F-4CC6-B5AA-946C9374D58B}" srcOrd="0" destOrd="0" presId="urn:microsoft.com/office/officeart/2005/8/layout/orgChart1"/>
    <dgm:cxn modelId="{10649486-C4C0-4F3B-BD81-FDD70215A12A}" type="presParOf" srcId="{62E078B9-5EE5-4765-90CF-3683C17581FD}" destId="{15C1A023-67B6-470B-847F-E6DAEBFFF09C}" srcOrd="1" destOrd="0" presId="urn:microsoft.com/office/officeart/2005/8/layout/orgChart1"/>
    <dgm:cxn modelId="{F1A02E97-16F3-4274-899A-81F8A651A064}" type="presParOf" srcId="{21FA7685-D769-49F6-B71E-80C1424D0179}" destId="{142F6E66-2FEF-42FD-A8C9-B17AEAEA9E1A}" srcOrd="1" destOrd="0" presId="urn:microsoft.com/office/officeart/2005/8/layout/orgChart1"/>
    <dgm:cxn modelId="{C92A1F8B-660E-4DEA-80EF-D823B411741F}" type="presParOf" srcId="{21FA7685-D769-49F6-B71E-80C1424D0179}" destId="{69F5F35E-280A-4759-9FA7-36EC93749D78}" srcOrd="2" destOrd="0" presId="urn:microsoft.com/office/officeart/2005/8/layout/orgChart1"/>
    <dgm:cxn modelId="{6C5CD36E-87F9-41EB-BC26-8DC555C29596}" type="presParOf" srcId="{498E1DD5-3C3C-4FD0-8ED4-072DD46494FA}" destId="{3A169246-5128-444E-8F06-910060F592C3}" srcOrd="2" destOrd="0" presId="urn:microsoft.com/office/officeart/2005/8/layout/orgChart1"/>
    <dgm:cxn modelId="{5AB6A33A-A2C3-407F-9653-7C7495CCD7E7}" type="presParOf" srcId="{498E1DD5-3C3C-4FD0-8ED4-072DD46494FA}" destId="{5DC70473-16BD-48B9-AE45-9DDD9244001D}" srcOrd="3" destOrd="0" presId="urn:microsoft.com/office/officeart/2005/8/layout/orgChart1"/>
    <dgm:cxn modelId="{7EBE8D56-1130-48FB-8630-63A9AFA6043F}" type="presParOf" srcId="{5DC70473-16BD-48B9-AE45-9DDD9244001D}" destId="{79FB9D01-69EC-4EF2-A2C5-713ADDBDB781}" srcOrd="0" destOrd="0" presId="urn:microsoft.com/office/officeart/2005/8/layout/orgChart1"/>
    <dgm:cxn modelId="{489C4580-3C84-48B0-A126-572FD5F429FA}" type="presParOf" srcId="{79FB9D01-69EC-4EF2-A2C5-713ADDBDB781}" destId="{107E0F9D-88F4-441E-B671-2551F75A4475}" srcOrd="0" destOrd="0" presId="urn:microsoft.com/office/officeart/2005/8/layout/orgChart1"/>
    <dgm:cxn modelId="{47D93E9A-A9A9-471A-99C3-43838FC2D388}" type="presParOf" srcId="{79FB9D01-69EC-4EF2-A2C5-713ADDBDB781}" destId="{756EA181-D014-4E6E-99A4-231FB688B73F}" srcOrd="1" destOrd="0" presId="urn:microsoft.com/office/officeart/2005/8/layout/orgChart1"/>
    <dgm:cxn modelId="{238607BB-5012-4F05-AA2A-95346EEA39B5}" type="presParOf" srcId="{5DC70473-16BD-48B9-AE45-9DDD9244001D}" destId="{E2B5B015-2CF1-43D1-A6F5-CF7A379E997A}" srcOrd="1" destOrd="0" presId="urn:microsoft.com/office/officeart/2005/8/layout/orgChart1"/>
    <dgm:cxn modelId="{F4991C31-311B-4E9C-8CCF-BE0AAF95E42A}" type="presParOf" srcId="{5DC70473-16BD-48B9-AE45-9DDD9244001D}" destId="{65E0D45D-3259-4174-BA87-2952A6790FE7}" srcOrd="2" destOrd="0" presId="urn:microsoft.com/office/officeart/2005/8/layout/orgChart1"/>
    <dgm:cxn modelId="{1C1103CF-1418-4CC5-9020-65415CB9735E}" type="presParOf" srcId="{E0360116-A6BC-40C7-9E3B-9EB5900E0375}" destId="{E3A03985-91E5-4711-821D-6889E034404B}" srcOrd="2" destOrd="0" presId="urn:microsoft.com/office/officeart/2005/8/layout/orgChart1"/>
    <dgm:cxn modelId="{01DD4FB6-CCD2-485B-B105-BFE8BD96E028}" type="presParOf" srcId="{63D0D3E3-14D6-4FA0-9448-E36A57A9A905}" destId="{FC3B5902-259F-4A04-8613-D4FB6A5E495B}" srcOrd="2" destOrd="0" presId="urn:microsoft.com/office/officeart/2005/8/layout/orgChart1"/>
    <dgm:cxn modelId="{5A3CCB5B-85E4-4FA2-AD34-DDDCDBDD9ABE}" type="presParOf" srcId="{63D0D3E3-14D6-4FA0-9448-E36A57A9A905}" destId="{FD70356E-11E9-483F-BD19-EB2FD2FBDDD6}" srcOrd="3" destOrd="0" presId="urn:microsoft.com/office/officeart/2005/8/layout/orgChart1"/>
    <dgm:cxn modelId="{97F0670A-AA66-437F-BA82-06B1CD773A3B}" type="presParOf" srcId="{FD70356E-11E9-483F-BD19-EB2FD2FBDDD6}" destId="{046D8FAE-DC9B-4DE2-BA68-FFAA26664613}" srcOrd="0" destOrd="0" presId="urn:microsoft.com/office/officeart/2005/8/layout/orgChart1"/>
    <dgm:cxn modelId="{9DADDB41-ACD3-4E6A-AC4A-307F0B8B45E6}" type="presParOf" srcId="{046D8FAE-DC9B-4DE2-BA68-FFAA26664613}" destId="{57CB3C0E-CFC5-4F63-9797-F71BDA8FF281}" srcOrd="0" destOrd="0" presId="urn:microsoft.com/office/officeart/2005/8/layout/orgChart1"/>
    <dgm:cxn modelId="{B59177F7-4F6B-4D13-AB56-25C41C3D2545}" type="presParOf" srcId="{046D8FAE-DC9B-4DE2-BA68-FFAA26664613}" destId="{6B5F01BA-556F-4EC4-9EA0-8A1DFDDAD9C0}" srcOrd="1" destOrd="0" presId="urn:microsoft.com/office/officeart/2005/8/layout/orgChart1"/>
    <dgm:cxn modelId="{C6255E8A-2AA1-4788-9A4F-938D41B33C02}" type="presParOf" srcId="{FD70356E-11E9-483F-BD19-EB2FD2FBDDD6}" destId="{A48FC994-3203-4123-8388-85C699C90193}" srcOrd="1" destOrd="0" presId="urn:microsoft.com/office/officeart/2005/8/layout/orgChart1"/>
    <dgm:cxn modelId="{FC3D3E20-CCD1-4A4B-9F50-8E40374A426C}" type="presParOf" srcId="{FD70356E-11E9-483F-BD19-EB2FD2FBDDD6}" destId="{FC72AE7F-452E-4CB3-AFAE-7D1878771D41}" srcOrd="2" destOrd="0" presId="urn:microsoft.com/office/officeart/2005/8/layout/orgChart1"/>
    <dgm:cxn modelId="{AAAC6D0A-7EAE-46FB-91E3-0ECB5804DD78}" type="presParOf" srcId="{63D0D3E3-14D6-4FA0-9448-E36A57A9A905}" destId="{B53FA628-D173-4530-8BEF-D14488E0C309}" srcOrd="4" destOrd="0" presId="urn:microsoft.com/office/officeart/2005/8/layout/orgChart1"/>
    <dgm:cxn modelId="{8FC7E858-45B5-46A7-A015-9AC9BF8AC7D0}" type="presParOf" srcId="{63D0D3E3-14D6-4FA0-9448-E36A57A9A905}" destId="{95033F5B-390D-4E35-8966-106C406BE5AB}" srcOrd="5" destOrd="0" presId="urn:microsoft.com/office/officeart/2005/8/layout/orgChart1"/>
    <dgm:cxn modelId="{5D8B212B-B877-474B-AFC7-8FCDEDD511BD}" type="presParOf" srcId="{95033F5B-390D-4E35-8966-106C406BE5AB}" destId="{102B118A-ECB6-4756-B376-52898A562A34}" srcOrd="0" destOrd="0" presId="urn:microsoft.com/office/officeart/2005/8/layout/orgChart1"/>
    <dgm:cxn modelId="{3B1462F3-5B66-4691-87FD-E9B5C3E0090A}" type="presParOf" srcId="{102B118A-ECB6-4756-B376-52898A562A34}" destId="{CEAD95D4-6D2F-46C5-A1E2-DE4B7691D9E7}" srcOrd="0" destOrd="0" presId="urn:microsoft.com/office/officeart/2005/8/layout/orgChart1"/>
    <dgm:cxn modelId="{90D277CA-7399-4417-9FE6-38069904524B}" type="presParOf" srcId="{102B118A-ECB6-4756-B376-52898A562A34}" destId="{75E3970C-6A42-4020-91C2-5E24D3EEF994}" srcOrd="1" destOrd="0" presId="urn:microsoft.com/office/officeart/2005/8/layout/orgChart1"/>
    <dgm:cxn modelId="{77CC66E7-F7C0-4676-B5D2-CDF243D8B79C}" type="presParOf" srcId="{95033F5B-390D-4E35-8966-106C406BE5AB}" destId="{9838DBA2-1CBB-4328-AF92-63E95B0476B3}" srcOrd="1" destOrd="0" presId="urn:microsoft.com/office/officeart/2005/8/layout/orgChart1"/>
    <dgm:cxn modelId="{433F38E5-BDDA-4626-999B-A8B70E09DD1F}" type="presParOf" srcId="{95033F5B-390D-4E35-8966-106C406BE5AB}" destId="{56D57E6A-2941-4673-96DE-45904F9BF4DC}" srcOrd="2" destOrd="0" presId="urn:microsoft.com/office/officeart/2005/8/layout/orgChart1"/>
    <dgm:cxn modelId="{A6A66CA1-0367-4647-A4CE-0A3D8F39B54A}" type="presParOf" srcId="{63D0D3E3-14D6-4FA0-9448-E36A57A9A905}" destId="{8889D1F2-0714-457F-950B-30CB9AA87F63}" srcOrd="6" destOrd="0" presId="urn:microsoft.com/office/officeart/2005/8/layout/orgChart1"/>
    <dgm:cxn modelId="{CDCED90C-B7CB-43B7-8FD8-9755352CC6E6}" type="presParOf" srcId="{63D0D3E3-14D6-4FA0-9448-E36A57A9A905}" destId="{C6D8FC0D-1938-4D5D-963E-FF8A6F7C7684}" srcOrd="7" destOrd="0" presId="urn:microsoft.com/office/officeart/2005/8/layout/orgChart1"/>
    <dgm:cxn modelId="{73BCE51F-5D6B-4A85-A80D-22E9626C2D4B}" type="presParOf" srcId="{C6D8FC0D-1938-4D5D-963E-FF8A6F7C7684}" destId="{7120D040-DCAB-4912-AC10-AF4E77427588}" srcOrd="0" destOrd="0" presId="urn:microsoft.com/office/officeart/2005/8/layout/orgChart1"/>
    <dgm:cxn modelId="{1ED43431-637C-4750-A7F3-87DBCD9656DA}" type="presParOf" srcId="{7120D040-DCAB-4912-AC10-AF4E77427588}" destId="{E5CB9B07-9A54-444A-B8F3-A545503B3FAB}" srcOrd="0" destOrd="0" presId="urn:microsoft.com/office/officeart/2005/8/layout/orgChart1"/>
    <dgm:cxn modelId="{0CDD45C6-B81B-4873-8624-2A5E7F38D94B}" type="presParOf" srcId="{7120D040-DCAB-4912-AC10-AF4E77427588}" destId="{7B3C7B78-A52F-474B-A191-A7E4C70C80F0}" srcOrd="1" destOrd="0" presId="urn:microsoft.com/office/officeart/2005/8/layout/orgChart1"/>
    <dgm:cxn modelId="{3A38DEB1-CA57-4F8C-9C2E-5DA36E7946EF}" type="presParOf" srcId="{C6D8FC0D-1938-4D5D-963E-FF8A6F7C7684}" destId="{DBA5C51B-7761-432E-B098-73C2523B7EAE}" srcOrd="1" destOrd="0" presId="urn:microsoft.com/office/officeart/2005/8/layout/orgChart1"/>
    <dgm:cxn modelId="{BB6DCC15-334B-4EAC-8009-036229027CFE}" type="presParOf" srcId="{C6D8FC0D-1938-4D5D-963E-FF8A6F7C7684}" destId="{DB64A64A-3DD2-4584-9243-770583E51F78}" srcOrd="2" destOrd="0" presId="urn:microsoft.com/office/officeart/2005/8/layout/orgChart1"/>
    <dgm:cxn modelId="{429C68A6-0199-4357-B119-9A0646D33CEB}" type="presParOf" srcId="{748DCAA0-8222-44AA-BFA3-99F2F4140024}" destId="{43EB5462-0AEA-42A4-B33A-8EEA1FAF51F3}" srcOrd="2" destOrd="0" presId="urn:microsoft.com/office/officeart/2005/8/layout/orgChart1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89E7B13-DC98-4425-870B-4E44A8218196}" type="doc">
      <dgm:prSet loTypeId="urn:microsoft.com/office/officeart/2005/8/layout/radial4" loCatId="relationship" qsTypeId="urn:microsoft.com/office/officeart/2005/8/quickstyle/simple2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91EB7275-4817-4722-BA82-9BF909007BBA}">
      <dgm:prSet phldrT="[Текст]"/>
      <dgm:spPr/>
      <dgm:t>
        <a:bodyPr/>
        <a:lstStyle/>
        <a:p>
          <a:r>
            <a:rPr lang="ru-RU" dirty="0" smtClean="0"/>
            <a:t>Заседания Думы как основная организационно-правовая форма деятельности</a:t>
          </a:r>
          <a:endParaRPr lang="ru-RU" dirty="0"/>
        </a:p>
      </dgm:t>
    </dgm:pt>
    <dgm:pt modelId="{8849E015-A1B0-4A54-A8B5-E271E77C4411}" type="parTrans" cxnId="{2A7BB3F8-3619-4E79-8631-60114B829110}">
      <dgm:prSet/>
      <dgm:spPr/>
      <dgm:t>
        <a:bodyPr/>
        <a:lstStyle/>
        <a:p>
          <a:endParaRPr lang="ru-RU"/>
        </a:p>
      </dgm:t>
    </dgm:pt>
    <dgm:pt modelId="{90998128-3135-4AFC-ABF4-2A9713D41721}" type="sibTrans" cxnId="{2A7BB3F8-3619-4E79-8631-60114B829110}">
      <dgm:prSet/>
      <dgm:spPr/>
      <dgm:t>
        <a:bodyPr/>
        <a:lstStyle/>
        <a:p>
          <a:endParaRPr lang="ru-RU"/>
        </a:p>
      </dgm:t>
    </dgm:pt>
    <dgm:pt modelId="{0416DD1B-FB26-4CCF-9979-369B052AAC33}">
      <dgm:prSet phldrT="[Текст]"/>
      <dgm:spPr/>
      <dgm:t>
        <a:bodyPr/>
        <a:lstStyle/>
        <a:p>
          <a:r>
            <a:rPr lang="ru-RU" dirty="0" smtClean="0"/>
            <a:t>Очередные, внеочередные заседания</a:t>
          </a:r>
          <a:endParaRPr lang="ru-RU" dirty="0"/>
        </a:p>
      </dgm:t>
    </dgm:pt>
    <dgm:pt modelId="{D36E31EA-FC6E-40FF-A57C-085A6ADDC8BE}" type="parTrans" cxnId="{ED60864E-F37D-4402-B1DC-EE067D771738}">
      <dgm:prSet/>
      <dgm:spPr/>
      <dgm:t>
        <a:bodyPr/>
        <a:lstStyle/>
        <a:p>
          <a:endParaRPr lang="ru-RU"/>
        </a:p>
      </dgm:t>
    </dgm:pt>
    <dgm:pt modelId="{CD9C71B1-1D84-401D-A0AC-39DA1CC64B46}" type="sibTrans" cxnId="{ED60864E-F37D-4402-B1DC-EE067D771738}">
      <dgm:prSet/>
      <dgm:spPr/>
      <dgm:t>
        <a:bodyPr/>
        <a:lstStyle/>
        <a:p>
          <a:endParaRPr lang="ru-RU"/>
        </a:p>
      </dgm:t>
    </dgm:pt>
    <dgm:pt modelId="{7E4E9EBE-889E-446B-9BAC-78781246DB6A}">
      <dgm:prSet phldrT="[Текст]"/>
      <dgm:spPr/>
      <dgm:t>
        <a:bodyPr/>
        <a:lstStyle/>
        <a:p>
          <a:r>
            <a:rPr lang="ru-RU" dirty="0" smtClean="0"/>
            <a:t>Заочное голосование</a:t>
          </a:r>
          <a:endParaRPr lang="ru-RU" dirty="0"/>
        </a:p>
      </dgm:t>
    </dgm:pt>
    <dgm:pt modelId="{16E2C4E1-8B7E-4580-BC0B-0DB0CAD765DB}" type="parTrans" cxnId="{35709417-FD84-415D-80C8-B25427FFF971}">
      <dgm:prSet/>
      <dgm:spPr/>
      <dgm:t>
        <a:bodyPr/>
        <a:lstStyle/>
        <a:p>
          <a:endParaRPr lang="ru-RU"/>
        </a:p>
      </dgm:t>
    </dgm:pt>
    <dgm:pt modelId="{C0546E13-F3D0-4CD2-A0ED-AD24F29C96DD}" type="sibTrans" cxnId="{35709417-FD84-415D-80C8-B25427FFF971}">
      <dgm:prSet/>
      <dgm:spPr/>
      <dgm:t>
        <a:bodyPr/>
        <a:lstStyle/>
        <a:p>
          <a:endParaRPr lang="ru-RU"/>
        </a:p>
      </dgm:t>
    </dgm:pt>
    <dgm:pt modelId="{CABF7AA5-3ED4-4C32-88AA-428B4EFE7788}">
      <dgm:prSet phldrT="[Текст]"/>
      <dgm:spPr/>
      <dgm:t>
        <a:bodyPr/>
        <a:lstStyle/>
        <a:p>
          <a:r>
            <a:rPr lang="ru-RU" dirty="0" smtClean="0"/>
            <a:t>Открытые, закрытые заседания</a:t>
          </a:r>
          <a:endParaRPr lang="ru-RU" dirty="0"/>
        </a:p>
      </dgm:t>
    </dgm:pt>
    <dgm:pt modelId="{2DD60BAE-F0C9-4674-8CB2-17080C2E2843}" type="parTrans" cxnId="{E4BACA88-B258-4759-832D-0C0FF33077C1}">
      <dgm:prSet/>
      <dgm:spPr/>
      <dgm:t>
        <a:bodyPr/>
        <a:lstStyle/>
        <a:p>
          <a:endParaRPr lang="ru-RU"/>
        </a:p>
      </dgm:t>
    </dgm:pt>
    <dgm:pt modelId="{10979FC4-E01D-4B4E-8745-A4784394B344}" type="sibTrans" cxnId="{E4BACA88-B258-4759-832D-0C0FF33077C1}">
      <dgm:prSet/>
      <dgm:spPr/>
      <dgm:t>
        <a:bodyPr/>
        <a:lstStyle/>
        <a:p>
          <a:endParaRPr lang="ru-RU"/>
        </a:p>
      </dgm:t>
    </dgm:pt>
    <dgm:pt modelId="{FB0E25E0-7DF0-4A15-9B00-6595929BED10}" type="pres">
      <dgm:prSet presAssocID="{D89E7B13-DC98-4425-870B-4E44A8218196}" presName="cycle" presStyleCnt="0">
        <dgm:presLayoutVars>
          <dgm:chMax val="1"/>
          <dgm:dir val="rev"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6278DDF-98AA-4CF6-91D3-0D02DD5706EA}" type="pres">
      <dgm:prSet presAssocID="{91EB7275-4817-4722-BA82-9BF909007BBA}" presName="centerShape" presStyleLbl="node0" presStyleIdx="0" presStyleCnt="1"/>
      <dgm:spPr/>
      <dgm:t>
        <a:bodyPr/>
        <a:lstStyle/>
        <a:p>
          <a:endParaRPr lang="ru-RU"/>
        </a:p>
      </dgm:t>
    </dgm:pt>
    <dgm:pt modelId="{BC12A09F-E92B-4220-843B-130DE2A9F6C2}" type="pres">
      <dgm:prSet presAssocID="{D36E31EA-FC6E-40FF-A57C-085A6ADDC8BE}" presName="parTrans" presStyleLbl="bgSibTrans2D1" presStyleIdx="0" presStyleCnt="3"/>
      <dgm:spPr/>
      <dgm:t>
        <a:bodyPr/>
        <a:lstStyle/>
        <a:p>
          <a:endParaRPr lang="ru-RU"/>
        </a:p>
      </dgm:t>
    </dgm:pt>
    <dgm:pt modelId="{97A0A868-5379-4BC5-BE31-40D9033BFED2}" type="pres">
      <dgm:prSet presAssocID="{0416DD1B-FB26-4CCF-9979-369B052AAC33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9673A2-6AC0-4323-9E9E-A45466292DF2}" type="pres">
      <dgm:prSet presAssocID="{16E2C4E1-8B7E-4580-BC0B-0DB0CAD765DB}" presName="parTrans" presStyleLbl="bgSibTrans2D1" presStyleIdx="1" presStyleCnt="3"/>
      <dgm:spPr/>
      <dgm:t>
        <a:bodyPr/>
        <a:lstStyle/>
        <a:p>
          <a:endParaRPr lang="ru-RU"/>
        </a:p>
      </dgm:t>
    </dgm:pt>
    <dgm:pt modelId="{7B3EA1EB-312A-4898-B4F7-A5E297872D8E}" type="pres">
      <dgm:prSet presAssocID="{7E4E9EBE-889E-446B-9BAC-78781246DB6A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37766F-6F49-41A0-BEF9-82090A577215}" type="pres">
      <dgm:prSet presAssocID="{2DD60BAE-F0C9-4674-8CB2-17080C2E2843}" presName="parTrans" presStyleLbl="bgSibTrans2D1" presStyleIdx="2" presStyleCnt="3"/>
      <dgm:spPr/>
      <dgm:t>
        <a:bodyPr/>
        <a:lstStyle/>
        <a:p>
          <a:endParaRPr lang="ru-RU"/>
        </a:p>
      </dgm:t>
    </dgm:pt>
    <dgm:pt modelId="{0C42D6B7-1EA7-4029-8058-08ACA22B2431}" type="pres">
      <dgm:prSet presAssocID="{CABF7AA5-3ED4-4C32-88AA-428B4EFE7788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A7BB3F8-3619-4E79-8631-60114B829110}" srcId="{D89E7B13-DC98-4425-870B-4E44A8218196}" destId="{91EB7275-4817-4722-BA82-9BF909007BBA}" srcOrd="0" destOrd="0" parTransId="{8849E015-A1B0-4A54-A8B5-E271E77C4411}" sibTransId="{90998128-3135-4AFC-ABF4-2A9713D41721}"/>
    <dgm:cxn modelId="{68EF0037-B896-4FA1-82F3-C80370D2AAAE}" type="presOf" srcId="{91EB7275-4817-4722-BA82-9BF909007BBA}" destId="{E6278DDF-98AA-4CF6-91D3-0D02DD5706EA}" srcOrd="0" destOrd="0" presId="urn:microsoft.com/office/officeart/2005/8/layout/radial4"/>
    <dgm:cxn modelId="{35709417-FD84-415D-80C8-B25427FFF971}" srcId="{91EB7275-4817-4722-BA82-9BF909007BBA}" destId="{7E4E9EBE-889E-446B-9BAC-78781246DB6A}" srcOrd="1" destOrd="0" parTransId="{16E2C4E1-8B7E-4580-BC0B-0DB0CAD765DB}" sibTransId="{C0546E13-F3D0-4CD2-A0ED-AD24F29C96DD}"/>
    <dgm:cxn modelId="{D419BDDD-28BF-42B4-8085-3B56F0A039BB}" type="presOf" srcId="{2DD60BAE-F0C9-4674-8CB2-17080C2E2843}" destId="{8637766F-6F49-41A0-BEF9-82090A577215}" srcOrd="0" destOrd="0" presId="urn:microsoft.com/office/officeart/2005/8/layout/radial4"/>
    <dgm:cxn modelId="{E84E91DA-A7BF-40B9-AAFE-465E3AF9D7FB}" type="presOf" srcId="{16E2C4E1-8B7E-4580-BC0B-0DB0CAD765DB}" destId="{B09673A2-6AC0-4323-9E9E-A45466292DF2}" srcOrd="0" destOrd="0" presId="urn:microsoft.com/office/officeart/2005/8/layout/radial4"/>
    <dgm:cxn modelId="{ED60864E-F37D-4402-B1DC-EE067D771738}" srcId="{91EB7275-4817-4722-BA82-9BF909007BBA}" destId="{0416DD1B-FB26-4CCF-9979-369B052AAC33}" srcOrd="0" destOrd="0" parTransId="{D36E31EA-FC6E-40FF-A57C-085A6ADDC8BE}" sibTransId="{CD9C71B1-1D84-401D-A0AC-39DA1CC64B46}"/>
    <dgm:cxn modelId="{F125B365-019F-493E-8E23-BB8498770CB0}" type="presOf" srcId="{0416DD1B-FB26-4CCF-9979-369B052AAC33}" destId="{97A0A868-5379-4BC5-BE31-40D9033BFED2}" srcOrd="0" destOrd="0" presId="urn:microsoft.com/office/officeart/2005/8/layout/radial4"/>
    <dgm:cxn modelId="{E4BACA88-B258-4759-832D-0C0FF33077C1}" srcId="{91EB7275-4817-4722-BA82-9BF909007BBA}" destId="{CABF7AA5-3ED4-4C32-88AA-428B4EFE7788}" srcOrd="2" destOrd="0" parTransId="{2DD60BAE-F0C9-4674-8CB2-17080C2E2843}" sibTransId="{10979FC4-E01D-4B4E-8745-A4784394B344}"/>
    <dgm:cxn modelId="{5C5C1811-6D8F-447B-9EFA-6DEC09DEF659}" type="presOf" srcId="{D89E7B13-DC98-4425-870B-4E44A8218196}" destId="{FB0E25E0-7DF0-4A15-9B00-6595929BED10}" srcOrd="0" destOrd="0" presId="urn:microsoft.com/office/officeart/2005/8/layout/radial4"/>
    <dgm:cxn modelId="{CCC48DDD-0A15-46AD-867B-F95C83732DAD}" type="presOf" srcId="{7E4E9EBE-889E-446B-9BAC-78781246DB6A}" destId="{7B3EA1EB-312A-4898-B4F7-A5E297872D8E}" srcOrd="0" destOrd="0" presId="urn:microsoft.com/office/officeart/2005/8/layout/radial4"/>
    <dgm:cxn modelId="{7050C3BC-F570-419E-8A63-3B89015987B3}" type="presOf" srcId="{CABF7AA5-3ED4-4C32-88AA-428B4EFE7788}" destId="{0C42D6B7-1EA7-4029-8058-08ACA22B2431}" srcOrd="0" destOrd="0" presId="urn:microsoft.com/office/officeart/2005/8/layout/radial4"/>
    <dgm:cxn modelId="{8717BB45-5EB2-46F2-BDF2-3FB5CA62C54B}" type="presOf" srcId="{D36E31EA-FC6E-40FF-A57C-085A6ADDC8BE}" destId="{BC12A09F-E92B-4220-843B-130DE2A9F6C2}" srcOrd="0" destOrd="0" presId="urn:microsoft.com/office/officeart/2005/8/layout/radial4"/>
    <dgm:cxn modelId="{2B899904-29A1-42A8-BF12-2B96E0EA46CA}" type="presParOf" srcId="{FB0E25E0-7DF0-4A15-9B00-6595929BED10}" destId="{E6278DDF-98AA-4CF6-91D3-0D02DD5706EA}" srcOrd="0" destOrd="0" presId="urn:microsoft.com/office/officeart/2005/8/layout/radial4"/>
    <dgm:cxn modelId="{4364D8A8-04DA-4CEB-A645-2026AD1C66E4}" type="presParOf" srcId="{FB0E25E0-7DF0-4A15-9B00-6595929BED10}" destId="{BC12A09F-E92B-4220-843B-130DE2A9F6C2}" srcOrd="1" destOrd="0" presId="urn:microsoft.com/office/officeart/2005/8/layout/radial4"/>
    <dgm:cxn modelId="{936C9D24-8D82-4816-9F41-6066F6DA1880}" type="presParOf" srcId="{FB0E25E0-7DF0-4A15-9B00-6595929BED10}" destId="{97A0A868-5379-4BC5-BE31-40D9033BFED2}" srcOrd="2" destOrd="0" presId="urn:microsoft.com/office/officeart/2005/8/layout/radial4"/>
    <dgm:cxn modelId="{D0183CFD-AA90-429D-9836-7EC383D75E07}" type="presParOf" srcId="{FB0E25E0-7DF0-4A15-9B00-6595929BED10}" destId="{B09673A2-6AC0-4323-9E9E-A45466292DF2}" srcOrd="3" destOrd="0" presId="urn:microsoft.com/office/officeart/2005/8/layout/radial4"/>
    <dgm:cxn modelId="{50E6AEA5-54CF-4379-B921-1F64BD74936C}" type="presParOf" srcId="{FB0E25E0-7DF0-4A15-9B00-6595929BED10}" destId="{7B3EA1EB-312A-4898-B4F7-A5E297872D8E}" srcOrd="4" destOrd="0" presId="urn:microsoft.com/office/officeart/2005/8/layout/radial4"/>
    <dgm:cxn modelId="{34CFD9A5-A34F-48E0-925B-80A49932C960}" type="presParOf" srcId="{FB0E25E0-7DF0-4A15-9B00-6595929BED10}" destId="{8637766F-6F49-41A0-BEF9-82090A577215}" srcOrd="5" destOrd="0" presId="urn:microsoft.com/office/officeart/2005/8/layout/radial4"/>
    <dgm:cxn modelId="{C79D3EA5-96D8-4756-AE9B-79AD9D13DCC1}" type="presParOf" srcId="{FB0E25E0-7DF0-4A15-9B00-6595929BED10}" destId="{0C42D6B7-1EA7-4029-8058-08ACA22B2431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DEC932-0E30-4C98-9D11-436C626C8FB6}">
      <dsp:nvSpPr>
        <dsp:cNvPr id="0" name=""/>
        <dsp:cNvSpPr/>
      </dsp:nvSpPr>
      <dsp:spPr>
        <a:xfrm>
          <a:off x="2634924" y="686918"/>
          <a:ext cx="2047033" cy="1041273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72120" tIns="41910" rIns="41910" bIns="41910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Борисова </a:t>
          </a:r>
        </a:p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Наталья Васильевна</a:t>
          </a:r>
        </a:p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2, 3, 4,5, 6-й созывы</a:t>
          </a:r>
          <a:endParaRPr lang="ru-RU" sz="1100" b="1" kern="1200" dirty="0"/>
        </a:p>
      </dsp:txBody>
      <dsp:txXfrm>
        <a:off x="2634924" y="686918"/>
        <a:ext cx="2047033" cy="1041273"/>
      </dsp:txXfrm>
    </dsp:sp>
    <dsp:sp modelId="{6978D169-26B6-4454-BAC8-E78FB7671BA3}">
      <dsp:nvSpPr>
        <dsp:cNvPr id="0" name=""/>
        <dsp:cNvSpPr/>
      </dsp:nvSpPr>
      <dsp:spPr>
        <a:xfrm>
          <a:off x="1202588" y="121025"/>
          <a:ext cx="1930389" cy="1936009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000" r="-8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B16DCF7-3220-4243-AAE2-AB38F1E39F2C}">
      <dsp:nvSpPr>
        <dsp:cNvPr id="0" name=""/>
        <dsp:cNvSpPr/>
      </dsp:nvSpPr>
      <dsp:spPr>
        <a:xfrm>
          <a:off x="6268883" y="686918"/>
          <a:ext cx="2189830" cy="1041273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72120" tIns="41910" rIns="41910" bIns="41910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err="1" smtClean="0"/>
            <a:t>Дмитрюк</a:t>
          </a:r>
          <a:r>
            <a:rPr lang="ru-RU" sz="1100" b="1" kern="1200" dirty="0" smtClean="0"/>
            <a:t> </a:t>
          </a:r>
        </a:p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Сергей Александрович</a:t>
          </a:r>
        </a:p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5, 6-й созывы</a:t>
          </a:r>
          <a:endParaRPr lang="ru-RU" sz="1100" b="1" kern="1200" dirty="0" smtClean="0"/>
        </a:p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b="1" kern="1200" dirty="0"/>
        </a:p>
      </dsp:txBody>
      <dsp:txXfrm>
        <a:off x="6268883" y="686918"/>
        <a:ext cx="2189830" cy="1041273"/>
      </dsp:txXfrm>
    </dsp:sp>
    <dsp:sp modelId="{A18581B4-8BC8-4AFF-BF9D-FECAB9AB1532}">
      <dsp:nvSpPr>
        <dsp:cNvPr id="0" name=""/>
        <dsp:cNvSpPr/>
      </dsp:nvSpPr>
      <dsp:spPr>
        <a:xfrm>
          <a:off x="4936893" y="237704"/>
          <a:ext cx="1898006" cy="1702650"/>
        </a:xfrm>
        <a:prstGeom prst="rect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000" r="-8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3EA9226-DC19-411E-8381-43EFE756D7C2}">
      <dsp:nvSpPr>
        <dsp:cNvPr id="0" name=""/>
        <dsp:cNvSpPr/>
      </dsp:nvSpPr>
      <dsp:spPr>
        <a:xfrm>
          <a:off x="2609934" y="2883692"/>
          <a:ext cx="1926084" cy="593744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72120" tIns="41910" rIns="41910" bIns="41910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Медведев </a:t>
          </a:r>
        </a:p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Юрий Иванович</a:t>
          </a:r>
        </a:p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 4, 5, 6-й созывы</a:t>
          </a:r>
          <a:endParaRPr lang="ru-RU" sz="1100" b="1" kern="1200" dirty="0"/>
        </a:p>
      </dsp:txBody>
      <dsp:txXfrm>
        <a:off x="2609934" y="2883692"/>
        <a:ext cx="1926084" cy="593744"/>
      </dsp:txXfrm>
    </dsp:sp>
    <dsp:sp modelId="{1BD15DD7-8CFE-4B3C-9B31-C77D36375860}">
      <dsp:nvSpPr>
        <dsp:cNvPr id="0" name=""/>
        <dsp:cNvSpPr/>
      </dsp:nvSpPr>
      <dsp:spPr>
        <a:xfrm>
          <a:off x="1283307" y="2249091"/>
          <a:ext cx="1897833" cy="1581819"/>
        </a:xfrm>
        <a:prstGeom prst="rect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000" r="-8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00887A4-88D5-4A6B-806F-974D86D3FAE6}">
      <dsp:nvSpPr>
        <dsp:cNvPr id="0" name=""/>
        <dsp:cNvSpPr/>
      </dsp:nvSpPr>
      <dsp:spPr>
        <a:xfrm>
          <a:off x="5853858" y="2628189"/>
          <a:ext cx="2900605" cy="1044220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72120" tIns="41910" rIns="41910" bIns="41910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Семенихин </a:t>
          </a:r>
        </a:p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Дмитрий Владимирович</a:t>
          </a:r>
        </a:p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3, 4, 5, 6-й созывы</a:t>
          </a:r>
          <a:endParaRPr lang="ru-RU" sz="1100" b="1" kern="1200" dirty="0"/>
        </a:p>
      </dsp:txBody>
      <dsp:txXfrm>
        <a:off x="5853858" y="2628189"/>
        <a:ext cx="2900605" cy="1044220"/>
      </dsp:txXfrm>
    </dsp:sp>
    <dsp:sp modelId="{6217F30E-F805-4F74-8208-05AE32012642}">
      <dsp:nvSpPr>
        <dsp:cNvPr id="0" name=""/>
        <dsp:cNvSpPr/>
      </dsp:nvSpPr>
      <dsp:spPr>
        <a:xfrm>
          <a:off x="5178722" y="2170598"/>
          <a:ext cx="1186015" cy="1738805"/>
        </a:xfrm>
        <a:prstGeom prst="rect">
          <a:avLst/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CCC2444-517A-41B7-97C7-DCA1C62855F5}">
      <dsp:nvSpPr>
        <dsp:cNvPr id="0" name=""/>
        <dsp:cNvSpPr/>
      </dsp:nvSpPr>
      <dsp:spPr>
        <a:xfrm>
          <a:off x="2214685" y="4687670"/>
          <a:ext cx="1974762" cy="928954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72120" tIns="41910" rIns="41910" bIns="41910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err="1" smtClean="0"/>
            <a:t>Собур</a:t>
          </a:r>
          <a:r>
            <a:rPr lang="ru-RU" sz="1100" b="1" kern="1200" dirty="0" smtClean="0"/>
            <a:t> </a:t>
          </a:r>
        </a:p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Виктор Анатольевич</a:t>
          </a:r>
        </a:p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2,4, 5, 6-й </a:t>
          </a:r>
          <a:r>
            <a:rPr lang="ru-RU" sz="1100" b="1" kern="1200" dirty="0" smtClean="0"/>
            <a:t>созыв</a:t>
          </a:r>
          <a:endParaRPr lang="ru-RU" sz="1100" b="1" kern="1200" dirty="0"/>
        </a:p>
      </dsp:txBody>
      <dsp:txXfrm>
        <a:off x="2214685" y="4687670"/>
        <a:ext cx="1974762" cy="928954"/>
      </dsp:txXfrm>
    </dsp:sp>
    <dsp:sp modelId="{6CF5E916-330E-4E5C-84F8-9855E5B4F1F6}">
      <dsp:nvSpPr>
        <dsp:cNvPr id="0" name=""/>
        <dsp:cNvSpPr/>
      </dsp:nvSpPr>
      <dsp:spPr>
        <a:xfrm>
          <a:off x="1246719" y="4022967"/>
          <a:ext cx="1430595" cy="2021310"/>
        </a:xfrm>
        <a:prstGeom prst="rect">
          <a:avLst/>
        </a:prstGeom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000" r="-8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37F3AE9-15FC-4CFE-982B-66968F54B40A}">
      <dsp:nvSpPr>
        <dsp:cNvPr id="0" name=""/>
        <dsp:cNvSpPr/>
      </dsp:nvSpPr>
      <dsp:spPr>
        <a:xfrm>
          <a:off x="5341627" y="4523181"/>
          <a:ext cx="3245831" cy="1381474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72120" tIns="41910" rIns="41910" bIns="41910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err="1" smtClean="0"/>
            <a:t>Таненков</a:t>
          </a:r>
          <a:r>
            <a:rPr lang="ru-RU" sz="1100" b="1" kern="1200" dirty="0" smtClean="0"/>
            <a:t> </a:t>
          </a:r>
        </a:p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Виктор Львович</a:t>
          </a:r>
        </a:p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5, 6-й созывы</a:t>
          </a:r>
          <a:endParaRPr lang="ru-RU" sz="1100" b="1" kern="1200" dirty="0"/>
        </a:p>
      </dsp:txBody>
      <dsp:txXfrm>
        <a:off x="5341627" y="4523181"/>
        <a:ext cx="3245831" cy="1381474"/>
      </dsp:txXfrm>
    </dsp:sp>
    <dsp:sp modelId="{6149B335-A052-4AD6-A5F3-A18EAA1E4DC6}">
      <dsp:nvSpPr>
        <dsp:cNvPr id="0" name=""/>
        <dsp:cNvSpPr/>
      </dsp:nvSpPr>
      <dsp:spPr>
        <a:xfrm>
          <a:off x="4630059" y="4056793"/>
          <a:ext cx="1163530" cy="1912086"/>
        </a:xfrm>
        <a:prstGeom prst="rect">
          <a:avLst/>
        </a:prstGeom>
        <a:blipFill>
          <a:blip xmlns:r="http://schemas.openxmlformats.org/officeDocument/2006/relationships"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000" r="-8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AD677A2-895D-441C-832E-01720051E802}">
      <dsp:nvSpPr>
        <dsp:cNvPr id="0" name=""/>
        <dsp:cNvSpPr/>
      </dsp:nvSpPr>
      <dsp:spPr>
        <a:xfrm>
          <a:off x="0" y="5183817"/>
          <a:ext cx="7931224" cy="718469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algn="bl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Законы субъектов Российской Федерации, которыми определялись территориальные и организационные основы местного самоуправления</a:t>
          </a:r>
          <a:endParaRPr lang="ru-RU" sz="1400" b="1" kern="1200" dirty="0"/>
        </a:p>
      </dsp:txBody>
      <dsp:txXfrm>
        <a:off x="0" y="5183817"/>
        <a:ext cx="7931224" cy="718469"/>
      </dsp:txXfrm>
    </dsp:sp>
    <dsp:sp modelId="{260EF8B0-77FB-4C27-94B9-5028900CE108}">
      <dsp:nvSpPr>
        <dsp:cNvPr id="0" name=""/>
        <dsp:cNvSpPr/>
      </dsp:nvSpPr>
      <dsp:spPr>
        <a:xfrm rot="10800000">
          <a:off x="0" y="4296777"/>
          <a:ext cx="7931224" cy="901138"/>
        </a:xfrm>
        <a:prstGeom prst="upArrowCallou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algn="bl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Гражданский, Налоговый, Бюджетный кодексы Российской Федерации, Федеральный закон  «О финансовых основах местного самоуправления в Российской Федерации» от 25.09.1997 №126-ФЗ</a:t>
          </a:r>
          <a:endParaRPr lang="ru-RU" sz="1400" b="1" kern="1200" dirty="0"/>
        </a:p>
      </dsp:txBody>
      <dsp:txXfrm rot="10800000">
        <a:off x="0" y="4296777"/>
        <a:ext cx="7931224" cy="585532"/>
      </dsp:txXfrm>
    </dsp:sp>
    <dsp:sp modelId="{36B689A2-0EEF-4087-9EAA-1B66BB663917}">
      <dsp:nvSpPr>
        <dsp:cNvPr id="0" name=""/>
        <dsp:cNvSpPr/>
      </dsp:nvSpPr>
      <dsp:spPr>
        <a:xfrm rot="10800000">
          <a:off x="0" y="2865307"/>
          <a:ext cx="7931224" cy="1445568"/>
        </a:xfrm>
        <a:prstGeom prst="upArrowCallou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algn="bl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Европейская хартия местного самоуправления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(ратифицирована Федеральным законом от  11.04.1998 №55-ФЗ)</a:t>
          </a:r>
          <a:endParaRPr lang="ru-RU" sz="1200" kern="1200" dirty="0"/>
        </a:p>
      </dsp:txBody>
      <dsp:txXfrm rot="-10800000">
        <a:off x="0" y="2865307"/>
        <a:ext cx="7931224" cy="507394"/>
      </dsp:txXfrm>
    </dsp:sp>
    <dsp:sp modelId="{4642D324-0EB3-4ACE-8DF0-F6AC799B974D}">
      <dsp:nvSpPr>
        <dsp:cNvPr id="0" name=""/>
        <dsp:cNvSpPr/>
      </dsp:nvSpPr>
      <dsp:spPr>
        <a:xfrm>
          <a:off x="0" y="3372702"/>
          <a:ext cx="3965612" cy="43222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algn="bl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5344" tIns="15240" rIns="85344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Декларировала местное самоуправление как основу демократического строя</a:t>
          </a:r>
          <a:endParaRPr lang="ru-RU" sz="1200" b="1" kern="1200" dirty="0"/>
        </a:p>
      </dsp:txBody>
      <dsp:txXfrm>
        <a:off x="0" y="3372702"/>
        <a:ext cx="3965612" cy="432224"/>
      </dsp:txXfrm>
    </dsp:sp>
    <dsp:sp modelId="{2EA06BE2-8140-45C2-AF06-13DF3B059FC3}">
      <dsp:nvSpPr>
        <dsp:cNvPr id="0" name=""/>
        <dsp:cNvSpPr/>
      </dsp:nvSpPr>
      <dsp:spPr>
        <a:xfrm>
          <a:off x="3965612" y="3372702"/>
          <a:ext cx="3965612" cy="43222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algn="bl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5344" tIns="15240" rIns="85344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 Закрепила общие принципы построения местного самоуправления, права и гарантии его защиты</a:t>
          </a:r>
          <a:endParaRPr lang="ru-RU" sz="1200" b="1" kern="1200" dirty="0"/>
        </a:p>
      </dsp:txBody>
      <dsp:txXfrm>
        <a:off x="3965612" y="3372702"/>
        <a:ext cx="3965612" cy="432224"/>
      </dsp:txXfrm>
    </dsp:sp>
    <dsp:sp modelId="{544AE933-B885-4BF3-BB74-B39FD6A76115}">
      <dsp:nvSpPr>
        <dsp:cNvPr id="0" name=""/>
        <dsp:cNvSpPr/>
      </dsp:nvSpPr>
      <dsp:spPr>
        <a:xfrm rot="10800000">
          <a:off x="0" y="1433838"/>
          <a:ext cx="7931224" cy="1445568"/>
        </a:xfrm>
        <a:prstGeom prst="upArrowCallou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algn="bl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Федеральный закон «Об общих принципах организации местного самоуправления в Российской Федерации» №154-ФЗ от 28.08.1995г.</a:t>
          </a:r>
          <a:endParaRPr lang="ru-RU" sz="1600" b="1" kern="1200" dirty="0"/>
        </a:p>
      </dsp:txBody>
      <dsp:txXfrm rot="-10800000">
        <a:off x="0" y="1433838"/>
        <a:ext cx="7931224" cy="507394"/>
      </dsp:txXfrm>
    </dsp:sp>
    <dsp:sp modelId="{222451F1-9F06-4E5D-BFBD-28939FBA0E87}">
      <dsp:nvSpPr>
        <dsp:cNvPr id="0" name=""/>
        <dsp:cNvSpPr/>
      </dsp:nvSpPr>
      <dsp:spPr>
        <a:xfrm>
          <a:off x="0" y="1896622"/>
          <a:ext cx="3965612" cy="52144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algn="bl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8232" tIns="13970" rIns="78232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Определил роль местного самоуправления в осуществлении народовластия, правовые, экономические и финансовые основы местного самоуправления </a:t>
          </a:r>
          <a:endParaRPr lang="ru-RU" sz="1100" b="1" kern="1200" dirty="0"/>
        </a:p>
      </dsp:txBody>
      <dsp:txXfrm>
        <a:off x="0" y="1896622"/>
        <a:ext cx="3965612" cy="521444"/>
      </dsp:txXfrm>
    </dsp:sp>
    <dsp:sp modelId="{2F4497DB-32F4-4F82-9164-2E06A06C320F}">
      <dsp:nvSpPr>
        <dsp:cNvPr id="0" name=""/>
        <dsp:cNvSpPr/>
      </dsp:nvSpPr>
      <dsp:spPr>
        <a:xfrm>
          <a:off x="3965612" y="1896622"/>
          <a:ext cx="3965612" cy="52144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algn="bl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5344" tIns="15240" rIns="85344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 dirty="0" smtClean="0"/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Закрепил государственные гарантии его осуществления, установил общие принципы организации местного самоуправления в Российской Федерации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kern="1200" dirty="0"/>
        </a:p>
      </dsp:txBody>
      <dsp:txXfrm>
        <a:off x="3965612" y="1896622"/>
        <a:ext cx="3965612" cy="521444"/>
      </dsp:txXfrm>
    </dsp:sp>
    <dsp:sp modelId="{4CB28A57-84D0-40DA-A41D-6F4B340A2154}">
      <dsp:nvSpPr>
        <dsp:cNvPr id="0" name=""/>
        <dsp:cNvSpPr/>
      </dsp:nvSpPr>
      <dsp:spPr>
        <a:xfrm rot="10800000">
          <a:off x="0" y="2368"/>
          <a:ext cx="7931224" cy="1445568"/>
        </a:xfrm>
        <a:prstGeom prst="upArrowCallou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algn="bl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Конституция Российской Федерации</a:t>
          </a:r>
          <a:endParaRPr lang="ru-RU" sz="1800" b="1" kern="1200" dirty="0"/>
        </a:p>
      </dsp:txBody>
      <dsp:txXfrm rot="-10800000">
        <a:off x="0" y="2368"/>
        <a:ext cx="7931224" cy="507394"/>
      </dsp:txXfrm>
    </dsp:sp>
    <dsp:sp modelId="{89DEB972-DFC5-4982-849D-424DA563BF57}">
      <dsp:nvSpPr>
        <dsp:cNvPr id="0" name=""/>
        <dsp:cNvSpPr/>
      </dsp:nvSpPr>
      <dsp:spPr>
        <a:xfrm>
          <a:off x="0" y="509763"/>
          <a:ext cx="3965612" cy="43222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algn="bl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9568" tIns="17780" rIns="99568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Закрепила местное самоуправление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в статье 3 как форму народовластия</a:t>
          </a:r>
          <a:endParaRPr lang="ru-RU" sz="1400" b="1" kern="1200" dirty="0"/>
        </a:p>
      </dsp:txBody>
      <dsp:txXfrm>
        <a:off x="0" y="509763"/>
        <a:ext cx="3965612" cy="432224"/>
      </dsp:txXfrm>
    </dsp:sp>
    <dsp:sp modelId="{BCE937A9-C46E-4032-B5F0-2A420E7128BC}">
      <dsp:nvSpPr>
        <dsp:cNvPr id="0" name=""/>
        <dsp:cNvSpPr/>
      </dsp:nvSpPr>
      <dsp:spPr>
        <a:xfrm>
          <a:off x="3965612" y="509763"/>
          <a:ext cx="3965612" cy="432224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algn="bl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1120" tIns="12700" rIns="71120" bIns="1270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000" kern="1200" dirty="0" smtClean="0"/>
            <a:t> </a:t>
          </a:r>
          <a:r>
            <a:rPr lang="ru-RU" sz="1400" b="1" kern="1200" dirty="0" smtClean="0"/>
            <a:t>Закрепила местное самоуправление 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kern="1200" dirty="0" smtClean="0"/>
            <a:t>в статье  12 как  основу конституционного  строя</a:t>
          </a:r>
        </a:p>
      </dsp:txBody>
      <dsp:txXfrm>
        <a:off x="3965612" y="509763"/>
        <a:ext cx="3965612" cy="43222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83C997-8F0A-486E-B311-E9D98C28AB94}">
      <dsp:nvSpPr>
        <dsp:cNvPr id="0" name=""/>
        <dsp:cNvSpPr/>
      </dsp:nvSpPr>
      <dsp:spPr>
        <a:xfrm>
          <a:off x="2735" y="1479747"/>
          <a:ext cx="3404049" cy="3089177"/>
        </a:xfrm>
        <a:prstGeom prst="ellipse">
          <a:avLst/>
        </a:prstGeom>
        <a:solidFill>
          <a:schemeClr val="accent5">
            <a:shade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/>
            <a:t>Федеральный закон от 06.10.2003 №131-ФЗ «Об общих принципах организации местного самоуправления в Российской Федерации» определил местное самоуправление как форму народовластия</a:t>
          </a:r>
          <a:endParaRPr lang="ru-RU" sz="1700" kern="1200" dirty="0"/>
        </a:p>
      </dsp:txBody>
      <dsp:txXfrm>
        <a:off x="501246" y="1932146"/>
        <a:ext cx="2407027" cy="2184379"/>
      </dsp:txXfrm>
    </dsp:sp>
    <dsp:sp modelId="{0553164E-3AC8-4928-96C2-33E58668A0C4}">
      <dsp:nvSpPr>
        <dsp:cNvPr id="0" name=""/>
        <dsp:cNvSpPr/>
      </dsp:nvSpPr>
      <dsp:spPr>
        <a:xfrm rot="17594843">
          <a:off x="2787471" y="1626568"/>
          <a:ext cx="2439533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439533" y="0"/>
              </a:lnTo>
            </a:path>
          </a:pathLst>
        </a:custGeom>
        <a:noFill/>
        <a:ln w="254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B6AA3ED-DEAD-428E-B834-D1B5B8FE997C}">
      <dsp:nvSpPr>
        <dsp:cNvPr id="0" name=""/>
        <dsp:cNvSpPr/>
      </dsp:nvSpPr>
      <dsp:spPr>
        <a:xfrm>
          <a:off x="4488682" y="505835"/>
          <a:ext cx="468365" cy="0"/>
        </a:xfrm>
        <a:prstGeom prst="line">
          <a:avLst/>
        </a:prstGeom>
        <a:noFill/>
        <a:ln w="254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384A22F-D590-4E09-840D-EE58A83D30DC}">
      <dsp:nvSpPr>
        <dsp:cNvPr id="0" name=""/>
        <dsp:cNvSpPr/>
      </dsp:nvSpPr>
      <dsp:spPr>
        <a:xfrm>
          <a:off x="4957048" y="2135"/>
          <a:ext cx="3321136" cy="1007400"/>
        </a:xfrm>
        <a:prstGeom prst="rect">
          <a:avLst/>
        </a:prstGeom>
        <a:noFill/>
        <a:ln w="38100" cap="flat" cmpd="sng" algn="ctr">
          <a:noFill/>
          <a:prstDash val="solid"/>
        </a:ln>
        <a:effectLst/>
        <a:sp3d/>
      </dsp:spPr>
      <dsp:style>
        <a:lnRef idx="3">
          <a:schemeClr val="lt1"/>
        </a:lnRef>
        <a:fillRef idx="1">
          <a:schemeClr val="accent5"/>
        </a:fillRef>
        <a:effectRef idx="1">
          <a:schemeClr val="accent5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Соответствует общепризнанным принципам международного права</a:t>
          </a:r>
          <a:endParaRPr lang="ru-RU" sz="1400" kern="1200" dirty="0"/>
        </a:p>
      </dsp:txBody>
      <dsp:txXfrm>
        <a:off x="4957048" y="2135"/>
        <a:ext cx="3321136" cy="1007400"/>
      </dsp:txXfrm>
    </dsp:sp>
    <dsp:sp modelId="{77595A6D-452F-4457-8E03-EB6487EF2CE5}">
      <dsp:nvSpPr>
        <dsp:cNvPr id="0" name=""/>
        <dsp:cNvSpPr/>
      </dsp:nvSpPr>
      <dsp:spPr>
        <a:xfrm rot="18123186">
          <a:off x="3100059" y="2065389"/>
          <a:ext cx="1814357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814357" y="0"/>
              </a:lnTo>
            </a:path>
          </a:pathLst>
        </a:custGeom>
        <a:noFill/>
        <a:ln w="254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08F904-3397-4569-818D-DC0FF5A9A364}">
      <dsp:nvSpPr>
        <dsp:cNvPr id="0" name=""/>
        <dsp:cNvSpPr/>
      </dsp:nvSpPr>
      <dsp:spPr>
        <a:xfrm>
          <a:off x="4488682" y="1296503"/>
          <a:ext cx="468365" cy="0"/>
        </a:xfrm>
        <a:prstGeom prst="line">
          <a:avLst/>
        </a:prstGeom>
        <a:noFill/>
        <a:ln w="254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4F6AC78-C354-4178-9DBA-0623D433DC75}">
      <dsp:nvSpPr>
        <dsp:cNvPr id="0" name=""/>
        <dsp:cNvSpPr/>
      </dsp:nvSpPr>
      <dsp:spPr>
        <a:xfrm>
          <a:off x="4957048" y="792803"/>
          <a:ext cx="3321136" cy="1007400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Является одной из двух форм (наряду с государственной властью) публично-правовой власти в Российском государстве</a:t>
          </a:r>
          <a:endParaRPr lang="ru-RU" sz="1400" kern="1200" dirty="0"/>
        </a:p>
      </dsp:txBody>
      <dsp:txXfrm>
        <a:off x="4957048" y="792803"/>
        <a:ext cx="3321136" cy="1007400"/>
      </dsp:txXfrm>
    </dsp:sp>
    <dsp:sp modelId="{876350C0-723C-4D49-A8FC-21B444204430}">
      <dsp:nvSpPr>
        <dsp:cNvPr id="0" name=""/>
        <dsp:cNvSpPr/>
      </dsp:nvSpPr>
      <dsp:spPr>
        <a:xfrm rot="19917105">
          <a:off x="3461724" y="2704420"/>
          <a:ext cx="1091027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091027" y="0"/>
              </a:lnTo>
            </a:path>
          </a:pathLst>
        </a:custGeom>
        <a:noFill/>
        <a:ln w="254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9CCDE28-A719-4679-AEFB-919110270561}">
      <dsp:nvSpPr>
        <dsp:cNvPr id="0" name=""/>
        <dsp:cNvSpPr/>
      </dsp:nvSpPr>
      <dsp:spPr>
        <a:xfrm>
          <a:off x="4488682" y="2447911"/>
          <a:ext cx="468365" cy="0"/>
        </a:xfrm>
        <a:prstGeom prst="line">
          <a:avLst/>
        </a:prstGeom>
        <a:noFill/>
        <a:ln w="254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6EC5EF5-E7CB-4576-B043-FC97070AA9D6}">
      <dsp:nvSpPr>
        <dsp:cNvPr id="0" name=""/>
        <dsp:cNvSpPr/>
      </dsp:nvSpPr>
      <dsp:spPr>
        <a:xfrm>
          <a:off x="4957048" y="1944211"/>
          <a:ext cx="3321136" cy="1007400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Представляет собой самостоятельное и под свою ответственность решение населением непосредственно и (или) через органы местного самоуправления вопросов местного значения</a:t>
          </a:r>
          <a:endParaRPr lang="ru-RU" sz="1400" kern="1200" dirty="0"/>
        </a:p>
      </dsp:txBody>
      <dsp:txXfrm>
        <a:off x="4957048" y="1944211"/>
        <a:ext cx="3321136" cy="1007400"/>
      </dsp:txXfrm>
    </dsp:sp>
    <dsp:sp modelId="{2CBB7CE6-315B-4027-B932-85DE34E744CD}">
      <dsp:nvSpPr>
        <dsp:cNvPr id="0" name=""/>
        <dsp:cNvSpPr/>
      </dsp:nvSpPr>
      <dsp:spPr>
        <a:xfrm rot="1497919">
          <a:off x="3476173" y="3303889"/>
          <a:ext cx="1062130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062130" y="0"/>
              </a:lnTo>
            </a:path>
          </a:pathLst>
        </a:custGeom>
        <a:noFill/>
        <a:ln w="254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6BA4D48-DE70-4F1F-98D9-01BF911C741F}">
      <dsp:nvSpPr>
        <dsp:cNvPr id="0" name=""/>
        <dsp:cNvSpPr/>
      </dsp:nvSpPr>
      <dsp:spPr>
        <a:xfrm>
          <a:off x="4488682" y="3528036"/>
          <a:ext cx="468365" cy="0"/>
        </a:xfrm>
        <a:prstGeom prst="line">
          <a:avLst/>
        </a:prstGeom>
        <a:noFill/>
        <a:ln w="254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D767B41-8DFB-4285-B5A3-681828E466D4}">
      <dsp:nvSpPr>
        <dsp:cNvPr id="0" name=""/>
        <dsp:cNvSpPr/>
      </dsp:nvSpPr>
      <dsp:spPr>
        <a:xfrm>
          <a:off x="4957048" y="3024335"/>
          <a:ext cx="3321136" cy="1007400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Осуществляется, исходя из интересов населения</a:t>
          </a:r>
          <a:endParaRPr lang="ru-RU" sz="1400" kern="1200" dirty="0"/>
        </a:p>
      </dsp:txBody>
      <dsp:txXfrm>
        <a:off x="4957048" y="3024335"/>
        <a:ext cx="3321136" cy="1007400"/>
      </dsp:txXfrm>
    </dsp:sp>
    <dsp:sp modelId="{32FAEB42-02B8-4ABC-8AE7-CE615477BB84}">
      <dsp:nvSpPr>
        <dsp:cNvPr id="0" name=""/>
        <dsp:cNvSpPr/>
      </dsp:nvSpPr>
      <dsp:spPr>
        <a:xfrm rot="3008422">
          <a:off x="3256048" y="3743498"/>
          <a:ext cx="1502379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502379" y="0"/>
              </a:lnTo>
            </a:path>
          </a:pathLst>
        </a:custGeom>
        <a:noFill/>
        <a:ln w="254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C340D8-1E14-45C4-AABE-58DDBF132150}">
      <dsp:nvSpPr>
        <dsp:cNvPr id="0" name=""/>
        <dsp:cNvSpPr/>
      </dsp:nvSpPr>
      <dsp:spPr>
        <a:xfrm>
          <a:off x="4488682" y="4320124"/>
          <a:ext cx="468365" cy="0"/>
        </a:xfrm>
        <a:prstGeom prst="line">
          <a:avLst/>
        </a:prstGeom>
        <a:noFill/>
        <a:ln w="254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82A2B5-5341-4EDC-A658-F3E0784B70C5}">
      <dsp:nvSpPr>
        <dsp:cNvPr id="0" name=""/>
        <dsp:cNvSpPr/>
      </dsp:nvSpPr>
      <dsp:spPr>
        <a:xfrm>
          <a:off x="4957048" y="3816424"/>
          <a:ext cx="3321136" cy="1007400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Осуществляется с учетом исторических и иных местных традиций</a:t>
          </a:r>
          <a:endParaRPr lang="ru-RU" sz="1400" kern="1200" dirty="0"/>
        </a:p>
      </dsp:txBody>
      <dsp:txXfrm>
        <a:off x="4957048" y="3816424"/>
        <a:ext cx="3321136" cy="1007400"/>
      </dsp:txXfrm>
    </dsp:sp>
    <dsp:sp modelId="{89047CF8-5632-4254-8B14-6480C15E52EB}">
      <dsp:nvSpPr>
        <dsp:cNvPr id="0" name=""/>
        <dsp:cNvSpPr/>
      </dsp:nvSpPr>
      <dsp:spPr>
        <a:xfrm rot="3890735">
          <a:off x="2874586" y="4303002"/>
          <a:ext cx="2265303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265303" y="0"/>
              </a:lnTo>
            </a:path>
          </a:pathLst>
        </a:custGeom>
        <a:noFill/>
        <a:ln w="254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84D0320-9A6A-4301-8A90-9F8250E2D931}">
      <dsp:nvSpPr>
        <dsp:cNvPr id="0" name=""/>
        <dsp:cNvSpPr/>
      </dsp:nvSpPr>
      <dsp:spPr>
        <a:xfrm>
          <a:off x="4488682" y="5328240"/>
          <a:ext cx="468365" cy="0"/>
        </a:xfrm>
        <a:prstGeom prst="line">
          <a:avLst/>
        </a:prstGeom>
        <a:noFill/>
        <a:ln w="254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C662CF1-0E25-4EE4-BDC5-C6B6FF4AD460}">
      <dsp:nvSpPr>
        <dsp:cNvPr id="0" name=""/>
        <dsp:cNvSpPr/>
      </dsp:nvSpPr>
      <dsp:spPr>
        <a:xfrm>
          <a:off x="4957048" y="4824539"/>
          <a:ext cx="3321136" cy="1007400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Обладает внешними признаками власти: все МО имеют свою символику и атрибутику</a:t>
          </a:r>
          <a:endParaRPr lang="ru-RU" sz="1400" kern="1200" dirty="0"/>
        </a:p>
      </dsp:txBody>
      <dsp:txXfrm>
        <a:off x="4957048" y="4824539"/>
        <a:ext cx="3321136" cy="100740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3731D0-EA98-4059-9E5B-78433BB69D64}">
      <dsp:nvSpPr>
        <dsp:cNvPr id="0" name=""/>
        <dsp:cNvSpPr/>
      </dsp:nvSpPr>
      <dsp:spPr>
        <a:xfrm>
          <a:off x="1019" y="161241"/>
          <a:ext cx="3976613" cy="2385968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algn="bl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Представительный орган </a:t>
          </a:r>
        </a:p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Дума города Покачи</a:t>
          </a:r>
          <a:endParaRPr lang="ru-RU" sz="2900" kern="1200" dirty="0"/>
        </a:p>
      </dsp:txBody>
      <dsp:txXfrm>
        <a:off x="1019" y="161241"/>
        <a:ext cx="3976613" cy="2385968"/>
      </dsp:txXfrm>
    </dsp:sp>
    <dsp:sp modelId="{F798C855-0D07-4FCB-9D90-FA5B7D67A6D0}">
      <dsp:nvSpPr>
        <dsp:cNvPr id="0" name=""/>
        <dsp:cNvSpPr/>
      </dsp:nvSpPr>
      <dsp:spPr>
        <a:xfrm>
          <a:off x="4375294" y="161241"/>
          <a:ext cx="3976613" cy="2385968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algn="bl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900" kern="1200" dirty="0" smtClean="0"/>
            <a:t>Глава города Покачи Глава администрации города Покачи</a:t>
          </a:r>
        </a:p>
        <a:p>
          <a:pPr lvl="0" algn="ctr">
            <a:spcBef>
              <a:spcPct val="0"/>
            </a:spcBef>
          </a:pPr>
          <a:endParaRPr lang="ru-RU" sz="2900" kern="1200" dirty="0"/>
        </a:p>
      </dsp:txBody>
      <dsp:txXfrm>
        <a:off x="4375294" y="161241"/>
        <a:ext cx="3976613" cy="2385968"/>
      </dsp:txXfrm>
    </dsp:sp>
    <dsp:sp modelId="{84E32FDD-5A7E-4FE4-AF73-AB5105755645}">
      <dsp:nvSpPr>
        <dsp:cNvPr id="0" name=""/>
        <dsp:cNvSpPr/>
      </dsp:nvSpPr>
      <dsp:spPr>
        <a:xfrm>
          <a:off x="1019" y="2944870"/>
          <a:ext cx="3976613" cy="2385968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algn="bl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>
            <a:spcBef>
              <a:spcPct val="0"/>
            </a:spcBef>
          </a:pPr>
          <a:r>
            <a:rPr lang="ru-RU" sz="2900" kern="1200" dirty="0" smtClean="0"/>
            <a:t>Исполнительный орган</a:t>
          </a:r>
        </a:p>
        <a:p>
          <a:pPr lvl="0" algn="ctr">
            <a:spcBef>
              <a:spcPct val="0"/>
            </a:spcBef>
          </a:pPr>
          <a:r>
            <a:rPr lang="ru-RU" sz="2900" kern="1200" dirty="0" smtClean="0"/>
            <a:t>Администрация города Покачи</a:t>
          </a:r>
        </a:p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900" kern="1200" dirty="0"/>
        </a:p>
      </dsp:txBody>
      <dsp:txXfrm>
        <a:off x="1019" y="2944870"/>
        <a:ext cx="3976613" cy="2385968"/>
      </dsp:txXfrm>
    </dsp:sp>
    <dsp:sp modelId="{512DEBB8-B53A-4EB4-898B-91CD45D6ADC2}">
      <dsp:nvSpPr>
        <dsp:cNvPr id="0" name=""/>
        <dsp:cNvSpPr/>
      </dsp:nvSpPr>
      <dsp:spPr>
        <a:xfrm>
          <a:off x="4375294" y="2944870"/>
          <a:ext cx="3976613" cy="2385968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algn="bl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Контрольный орган контрольно-счетная палата города Покачи</a:t>
          </a:r>
          <a:endParaRPr lang="ru-RU" sz="2900" kern="1200" dirty="0"/>
        </a:p>
      </dsp:txBody>
      <dsp:txXfrm>
        <a:off x="4375294" y="2944870"/>
        <a:ext cx="3976613" cy="238596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89D1F2-0714-457F-950B-30CB9AA87F63}">
      <dsp:nvSpPr>
        <dsp:cNvPr id="0" name=""/>
        <dsp:cNvSpPr/>
      </dsp:nvSpPr>
      <dsp:spPr>
        <a:xfrm>
          <a:off x="3996443" y="1010216"/>
          <a:ext cx="3130039" cy="36215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4049"/>
              </a:lnTo>
              <a:lnTo>
                <a:pt x="2317149" y="134049"/>
              </a:lnTo>
              <a:lnTo>
                <a:pt x="2317149" y="268099"/>
              </a:lnTo>
            </a:path>
          </a:pathLst>
        </a:custGeom>
        <a:noFill/>
        <a:ln w="25400" cap="flat" cmpd="sng" algn="ctr">
          <a:solidFill>
            <a:schemeClr val="accent2"/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/>
      </dsp:spPr>
      <dsp:style>
        <a:lnRef idx="2">
          <a:schemeClr val="accent2"/>
        </a:lnRef>
        <a:fillRef idx="0">
          <a:schemeClr val="accent2"/>
        </a:fillRef>
        <a:effectRef idx="1">
          <a:schemeClr val="accent2"/>
        </a:effectRef>
        <a:fontRef idx="minor">
          <a:schemeClr val="tx1"/>
        </a:fontRef>
      </dsp:style>
    </dsp:sp>
    <dsp:sp modelId="{B53FA628-D173-4530-8BEF-D14488E0C309}">
      <dsp:nvSpPr>
        <dsp:cNvPr id="0" name=""/>
        <dsp:cNvSpPr/>
      </dsp:nvSpPr>
      <dsp:spPr>
        <a:xfrm>
          <a:off x="3996443" y="1010216"/>
          <a:ext cx="1043346" cy="36215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4049"/>
              </a:lnTo>
              <a:lnTo>
                <a:pt x="772383" y="134049"/>
              </a:lnTo>
              <a:lnTo>
                <a:pt x="772383" y="268099"/>
              </a:lnTo>
            </a:path>
          </a:pathLst>
        </a:custGeom>
        <a:noFill/>
        <a:ln w="25400" cap="flat" cmpd="sng" algn="ctr">
          <a:solidFill>
            <a:schemeClr val="accent2"/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/>
      </dsp:spPr>
      <dsp:style>
        <a:lnRef idx="2">
          <a:schemeClr val="accent2"/>
        </a:lnRef>
        <a:fillRef idx="0">
          <a:schemeClr val="accent2"/>
        </a:fillRef>
        <a:effectRef idx="1">
          <a:schemeClr val="accent2"/>
        </a:effectRef>
        <a:fontRef idx="minor">
          <a:schemeClr val="tx1"/>
        </a:fontRef>
      </dsp:style>
    </dsp:sp>
    <dsp:sp modelId="{FC3B5902-259F-4A04-8613-D4FB6A5E495B}">
      <dsp:nvSpPr>
        <dsp:cNvPr id="0" name=""/>
        <dsp:cNvSpPr/>
      </dsp:nvSpPr>
      <dsp:spPr>
        <a:xfrm>
          <a:off x="2953097" y="1010216"/>
          <a:ext cx="1043346" cy="362153"/>
        </a:xfrm>
        <a:custGeom>
          <a:avLst/>
          <a:gdLst/>
          <a:ahLst/>
          <a:cxnLst/>
          <a:rect l="0" t="0" r="0" b="0"/>
          <a:pathLst>
            <a:path>
              <a:moveTo>
                <a:pt x="772383" y="0"/>
              </a:moveTo>
              <a:lnTo>
                <a:pt x="772383" y="134049"/>
              </a:lnTo>
              <a:lnTo>
                <a:pt x="0" y="134049"/>
              </a:lnTo>
              <a:lnTo>
                <a:pt x="0" y="268099"/>
              </a:lnTo>
            </a:path>
          </a:pathLst>
        </a:custGeom>
        <a:noFill/>
        <a:ln w="25400" cap="flat" cmpd="sng" algn="ctr">
          <a:solidFill>
            <a:schemeClr val="accent2"/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/>
      </dsp:spPr>
      <dsp:style>
        <a:lnRef idx="2">
          <a:schemeClr val="accent2"/>
        </a:lnRef>
        <a:fillRef idx="0">
          <a:schemeClr val="accent2"/>
        </a:fillRef>
        <a:effectRef idx="1">
          <a:schemeClr val="accent2"/>
        </a:effectRef>
        <a:fontRef idx="minor">
          <a:schemeClr val="tx1"/>
        </a:fontRef>
      </dsp:style>
    </dsp:sp>
    <dsp:sp modelId="{3A169246-5128-444E-8F06-910060F592C3}">
      <dsp:nvSpPr>
        <dsp:cNvPr id="0" name=""/>
        <dsp:cNvSpPr/>
      </dsp:nvSpPr>
      <dsp:spPr>
        <a:xfrm>
          <a:off x="176588" y="2947823"/>
          <a:ext cx="248506" cy="200754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92606"/>
              </a:lnTo>
              <a:lnTo>
                <a:pt x="183967" y="2392606"/>
              </a:lnTo>
            </a:path>
          </a:pathLst>
        </a:custGeom>
        <a:noFill/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EBEBF4-CB73-492E-B98B-BF9E09D08DCC}">
      <dsp:nvSpPr>
        <dsp:cNvPr id="0" name=""/>
        <dsp:cNvSpPr/>
      </dsp:nvSpPr>
      <dsp:spPr>
        <a:xfrm>
          <a:off x="176588" y="2947823"/>
          <a:ext cx="258680" cy="79328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87266"/>
              </a:lnTo>
              <a:lnTo>
                <a:pt x="191499" y="587266"/>
              </a:lnTo>
            </a:path>
          </a:pathLst>
        </a:custGeom>
        <a:noFill/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031FD49-B728-4381-AFF4-7997AFA1BB11}">
      <dsp:nvSpPr>
        <dsp:cNvPr id="0" name=""/>
        <dsp:cNvSpPr/>
      </dsp:nvSpPr>
      <dsp:spPr>
        <a:xfrm>
          <a:off x="866404" y="1010216"/>
          <a:ext cx="3130039" cy="362153"/>
        </a:xfrm>
        <a:custGeom>
          <a:avLst/>
          <a:gdLst/>
          <a:ahLst/>
          <a:cxnLst/>
          <a:rect l="0" t="0" r="0" b="0"/>
          <a:pathLst>
            <a:path>
              <a:moveTo>
                <a:pt x="2317149" y="0"/>
              </a:moveTo>
              <a:lnTo>
                <a:pt x="2317149" y="134049"/>
              </a:lnTo>
              <a:lnTo>
                <a:pt x="0" y="134049"/>
              </a:lnTo>
              <a:lnTo>
                <a:pt x="0" y="268099"/>
              </a:lnTo>
            </a:path>
          </a:pathLst>
        </a:custGeom>
        <a:noFill/>
        <a:ln w="25400" cap="flat" cmpd="sng" algn="ctr">
          <a:solidFill>
            <a:schemeClr val="accent2"/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/>
      </dsp:spPr>
      <dsp:style>
        <a:lnRef idx="2">
          <a:schemeClr val="accent2"/>
        </a:lnRef>
        <a:fillRef idx="0">
          <a:schemeClr val="accent2"/>
        </a:fillRef>
        <a:effectRef idx="1">
          <a:schemeClr val="accent2"/>
        </a:effectRef>
        <a:fontRef idx="minor">
          <a:schemeClr val="tx1"/>
        </a:fontRef>
      </dsp:style>
    </dsp:sp>
    <dsp:sp modelId="{DEFC9EF0-DB19-4511-9837-C09063E6D71F}">
      <dsp:nvSpPr>
        <dsp:cNvPr id="0" name=""/>
        <dsp:cNvSpPr/>
      </dsp:nvSpPr>
      <dsp:spPr>
        <a:xfrm>
          <a:off x="1850771" y="147946"/>
          <a:ext cx="4291344" cy="862269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algn="bl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400" b="1" kern="1200" cap="none" spc="0" dirty="0" smtClean="0">
              <a:ln w="952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ibri"/>
              <a:ea typeface="+mn-ea"/>
              <a:cs typeface="+mn-cs"/>
            </a:rPr>
            <a:t>Дума города Покачи</a:t>
          </a:r>
          <a:endParaRPr lang="ru-RU" sz="2400" b="1" kern="1200" cap="none" spc="0" dirty="0">
            <a:ln w="952"/>
            <a:effectLst>
              <a:innerShdw blurRad="69850" dist="43180" dir="5400000">
                <a:srgbClr val="000000">
                  <a:alpha val="65000"/>
                </a:srgbClr>
              </a:innerShdw>
            </a:effectLst>
            <a:latin typeface="Calibri"/>
            <a:ea typeface="+mn-ea"/>
            <a:cs typeface="+mn-cs"/>
          </a:endParaRPr>
        </a:p>
      </dsp:txBody>
      <dsp:txXfrm>
        <a:off x="1850771" y="147946"/>
        <a:ext cx="4291344" cy="862269"/>
      </dsp:txXfrm>
    </dsp:sp>
    <dsp:sp modelId="{BDE75092-C438-4B26-BE34-F99D10A7D019}">
      <dsp:nvSpPr>
        <dsp:cNvPr id="0" name=""/>
        <dsp:cNvSpPr/>
      </dsp:nvSpPr>
      <dsp:spPr>
        <a:xfrm>
          <a:off x="4134" y="1372369"/>
          <a:ext cx="1724539" cy="1575453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algn="bl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b="1" kern="1200" dirty="0" smtClean="0">
              <a:latin typeface="Calibri"/>
              <a:ea typeface="+mn-ea"/>
              <a:cs typeface="+mn-cs"/>
            </a:rPr>
            <a:t>Председатель Думы города Покачи</a:t>
          </a:r>
        </a:p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b="1" kern="1200" dirty="0" smtClean="0">
              <a:latin typeface="Calibri"/>
              <a:ea typeface="+mn-ea"/>
              <a:cs typeface="+mn-cs"/>
            </a:rPr>
            <a:t>Борисова Н.В.</a:t>
          </a:r>
          <a:endParaRPr lang="ru-RU" sz="1400" b="1" kern="1200" dirty="0">
            <a:latin typeface="Calibri"/>
            <a:ea typeface="+mn-ea"/>
            <a:cs typeface="+mn-cs"/>
          </a:endParaRPr>
        </a:p>
      </dsp:txBody>
      <dsp:txXfrm>
        <a:off x="4134" y="1372369"/>
        <a:ext cx="1724539" cy="1575453"/>
      </dsp:txXfrm>
    </dsp:sp>
    <dsp:sp modelId="{0EEDD4D4-FC8F-4CC6-B5AA-946C9374D58B}">
      <dsp:nvSpPr>
        <dsp:cNvPr id="0" name=""/>
        <dsp:cNvSpPr/>
      </dsp:nvSpPr>
      <dsp:spPr>
        <a:xfrm>
          <a:off x="435269" y="3309976"/>
          <a:ext cx="1724539" cy="862269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algn="bl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200" b="1" kern="1200" dirty="0" smtClean="0">
              <a:latin typeface="Calibri"/>
              <a:ea typeface="+mn-ea"/>
              <a:cs typeface="+mn-cs"/>
            </a:rPr>
            <a:t>Заместитель председателя </a:t>
          </a:r>
        </a:p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200" b="1" kern="1200" dirty="0" smtClean="0">
              <a:latin typeface="Calibri"/>
              <a:ea typeface="+mn-ea"/>
              <a:cs typeface="+mn-cs"/>
            </a:rPr>
            <a:t>Думы города </a:t>
          </a:r>
        </a:p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200" b="1" kern="1200" dirty="0" err="1" smtClean="0">
              <a:latin typeface="Calibri"/>
              <a:ea typeface="+mn-ea"/>
              <a:cs typeface="+mn-cs"/>
            </a:rPr>
            <a:t>Дмитрюк</a:t>
          </a:r>
          <a:r>
            <a:rPr lang="ru-RU" sz="1200" b="1" kern="1200" dirty="0" smtClean="0">
              <a:latin typeface="Calibri"/>
              <a:ea typeface="+mn-ea"/>
              <a:cs typeface="+mn-cs"/>
            </a:rPr>
            <a:t> С.А.</a:t>
          </a:r>
          <a:endParaRPr lang="ru-RU" sz="1200" b="1" kern="1200" dirty="0">
            <a:latin typeface="Calibri"/>
            <a:ea typeface="+mn-ea"/>
            <a:cs typeface="+mn-cs"/>
          </a:endParaRPr>
        </a:p>
      </dsp:txBody>
      <dsp:txXfrm>
        <a:off x="435269" y="3309976"/>
        <a:ext cx="1724539" cy="862269"/>
      </dsp:txXfrm>
    </dsp:sp>
    <dsp:sp modelId="{107E0F9D-88F4-441E-B671-2551F75A4475}">
      <dsp:nvSpPr>
        <dsp:cNvPr id="0" name=""/>
        <dsp:cNvSpPr/>
      </dsp:nvSpPr>
      <dsp:spPr>
        <a:xfrm>
          <a:off x="425094" y="4524233"/>
          <a:ext cx="1724539" cy="862269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algn="bl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200" b="1" kern="1200" dirty="0" smtClean="0">
              <a:latin typeface="Calibri"/>
              <a:ea typeface="+mn-ea"/>
              <a:cs typeface="+mn-cs"/>
            </a:rPr>
            <a:t>Аппарат </a:t>
          </a:r>
        </a:p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200" b="1" kern="1200" dirty="0" smtClean="0">
              <a:latin typeface="Calibri"/>
              <a:ea typeface="+mn-ea"/>
              <a:cs typeface="+mn-cs"/>
            </a:rPr>
            <a:t>Думы города</a:t>
          </a:r>
        </a:p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200" b="1" kern="1200" dirty="0" smtClean="0">
              <a:latin typeface="Calibri"/>
              <a:ea typeface="+mn-ea"/>
              <a:cs typeface="+mn-cs"/>
            </a:rPr>
            <a:t>(руководитель -</a:t>
          </a:r>
        </a:p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200" b="1" kern="1200" dirty="0" smtClean="0">
              <a:latin typeface="Calibri"/>
              <a:ea typeface="+mn-ea"/>
              <a:cs typeface="+mn-cs"/>
            </a:rPr>
            <a:t>Чурина Л.В.)</a:t>
          </a:r>
          <a:endParaRPr lang="ru-RU" sz="1200" b="1" kern="1200" dirty="0">
            <a:latin typeface="Calibri"/>
            <a:ea typeface="+mn-ea"/>
            <a:cs typeface="+mn-cs"/>
          </a:endParaRPr>
        </a:p>
      </dsp:txBody>
      <dsp:txXfrm>
        <a:off x="425094" y="4524233"/>
        <a:ext cx="1724539" cy="862269"/>
      </dsp:txXfrm>
    </dsp:sp>
    <dsp:sp modelId="{57CB3C0E-CFC5-4F63-9797-F71BDA8FF281}">
      <dsp:nvSpPr>
        <dsp:cNvPr id="0" name=""/>
        <dsp:cNvSpPr/>
      </dsp:nvSpPr>
      <dsp:spPr>
        <a:xfrm>
          <a:off x="2090827" y="1372369"/>
          <a:ext cx="1724539" cy="1614988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algn="bl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200" b="1" kern="1200" dirty="0" smtClean="0">
              <a:latin typeface="Calibri"/>
              <a:ea typeface="+mn-ea"/>
              <a:cs typeface="+mn-cs"/>
            </a:rPr>
            <a:t>Постоянная комиссия Думы города </a:t>
          </a:r>
        </a:p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200" b="1" kern="1200" dirty="0" smtClean="0">
              <a:latin typeface="Calibri"/>
              <a:ea typeface="+mn-ea"/>
              <a:cs typeface="+mn-cs"/>
            </a:rPr>
            <a:t>по бюджету, </a:t>
          </a:r>
        </a:p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200" b="1" kern="1200" dirty="0" smtClean="0">
              <a:latin typeface="Calibri"/>
              <a:ea typeface="+mn-ea"/>
              <a:cs typeface="+mn-cs"/>
            </a:rPr>
            <a:t>налогам и </a:t>
          </a:r>
        </a:p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200" b="1" kern="1200" dirty="0" smtClean="0">
              <a:latin typeface="Calibri"/>
              <a:ea typeface="+mn-ea"/>
              <a:cs typeface="+mn-cs"/>
            </a:rPr>
            <a:t>финансовым </a:t>
          </a:r>
        </a:p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200" b="1" kern="1200" dirty="0" smtClean="0">
              <a:latin typeface="Calibri"/>
              <a:ea typeface="+mn-ea"/>
              <a:cs typeface="+mn-cs"/>
            </a:rPr>
            <a:t>Вопросам</a:t>
          </a:r>
        </a:p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200" b="1" kern="1200" dirty="0" smtClean="0">
              <a:latin typeface="Calibri"/>
              <a:ea typeface="+mn-ea"/>
              <a:cs typeface="+mn-cs"/>
            </a:rPr>
            <a:t> </a:t>
          </a:r>
          <a:r>
            <a:rPr lang="ru-RU" sz="1200" b="1" kern="1200" dirty="0" smtClean="0">
              <a:latin typeface="Calibri"/>
              <a:ea typeface="+mn-ea"/>
              <a:cs typeface="+mn-cs"/>
            </a:rPr>
            <a:t>(председатель  - Шишкин С.А.)</a:t>
          </a:r>
          <a:endParaRPr lang="ru-RU" sz="1200" b="1" kern="1200" dirty="0">
            <a:latin typeface="Calibri"/>
            <a:ea typeface="+mn-ea"/>
            <a:cs typeface="+mn-cs"/>
          </a:endParaRPr>
        </a:p>
      </dsp:txBody>
      <dsp:txXfrm>
        <a:off x="2090827" y="1372369"/>
        <a:ext cx="1724539" cy="1614988"/>
      </dsp:txXfrm>
    </dsp:sp>
    <dsp:sp modelId="{CEAD95D4-6D2F-46C5-A1E2-DE4B7691D9E7}">
      <dsp:nvSpPr>
        <dsp:cNvPr id="0" name=""/>
        <dsp:cNvSpPr/>
      </dsp:nvSpPr>
      <dsp:spPr>
        <a:xfrm>
          <a:off x="4177520" y="1372369"/>
          <a:ext cx="1724539" cy="1607296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algn="bl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200" b="1" kern="1200" dirty="0" smtClean="0">
              <a:latin typeface="Calibri"/>
              <a:ea typeface="+mn-ea"/>
              <a:cs typeface="+mn-cs"/>
            </a:rPr>
            <a:t>Постоянная комиссия Думы города </a:t>
          </a:r>
        </a:p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200" b="1" kern="1200" dirty="0" smtClean="0">
              <a:latin typeface="Calibri"/>
              <a:ea typeface="+mn-ea"/>
              <a:cs typeface="+mn-cs"/>
            </a:rPr>
            <a:t>по социальным вопросам (председатель </a:t>
          </a:r>
          <a:r>
            <a:rPr lang="ru-RU" sz="1200" b="1" kern="1200" dirty="0" err="1" smtClean="0">
              <a:latin typeface="Calibri"/>
              <a:ea typeface="+mn-ea"/>
              <a:cs typeface="+mn-cs"/>
            </a:rPr>
            <a:t>Таненков</a:t>
          </a:r>
          <a:r>
            <a:rPr lang="ru-RU" sz="1200" b="1" kern="1200" dirty="0" smtClean="0">
              <a:latin typeface="Calibri"/>
              <a:ea typeface="+mn-ea"/>
              <a:cs typeface="+mn-cs"/>
            </a:rPr>
            <a:t> В.Л.)</a:t>
          </a:r>
          <a:endParaRPr lang="ru-RU" sz="1200" b="1" kern="1200" dirty="0">
            <a:latin typeface="Calibri"/>
            <a:ea typeface="+mn-ea"/>
            <a:cs typeface="+mn-cs"/>
          </a:endParaRPr>
        </a:p>
      </dsp:txBody>
      <dsp:txXfrm>
        <a:off x="4177520" y="1372369"/>
        <a:ext cx="1724539" cy="1607296"/>
      </dsp:txXfrm>
    </dsp:sp>
    <dsp:sp modelId="{E5CB9B07-9A54-444A-B8F3-A545503B3FAB}">
      <dsp:nvSpPr>
        <dsp:cNvPr id="0" name=""/>
        <dsp:cNvSpPr/>
      </dsp:nvSpPr>
      <dsp:spPr>
        <a:xfrm>
          <a:off x="6264213" y="1372369"/>
          <a:ext cx="1724539" cy="1630526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algn="bl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200" b="1" kern="1200" dirty="0" smtClean="0">
              <a:latin typeface="Calibri"/>
              <a:ea typeface="+mn-ea"/>
              <a:cs typeface="+mn-cs"/>
            </a:rPr>
            <a:t>Постоянная комиссия Думы города </a:t>
          </a:r>
        </a:p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200" b="1" kern="1200" dirty="0" smtClean="0">
              <a:latin typeface="Calibri"/>
              <a:ea typeface="+mn-ea"/>
              <a:cs typeface="+mn-cs"/>
            </a:rPr>
            <a:t>по соблюдению законности </a:t>
          </a:r>
        </a:p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200" b="1" kern="1200" dirty="0" smtClean="0">
              <a:latin typeface="Calibri"/>
              <a:ea typeface="+mn-ea"/>
              <a:cs typeface="+mn-cs"/>
            </a:rPr>
            <a:t>и местному самоуправлению (председатель  - Медведев Ю.И.)</a:t>
          </a:r>
          <a:endParaRPr lang="ru-RU" sz="1200" b="1" kern="1200" dirty="0">
            <a:latin typeface="Calibri"/>
            <a:ea typeface="+mn-ea"/>
            <a:cs typeface="+mn-cs"/>
          </a:endParaRPr>
        </a:p>
      </dsp:txBody>
      <dsp:txXfrm>
        <a:off x="6264213" y="1372369"/>
        <a:ext cx="1724539" cy="1630526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6278DDF-98AA-4CF6-91D3-0D02DD5706EA}">
      <dsp:nvSpPr>
        <dsp:cNvPr id="0" name=""/>
        <dsp:cNvSpPr/>
      </dsp:nvSpPr>
      <dsp:spPr>
        <a:xfrm>
          <a:off x="3595508" y="1682868"/>
          <a:ext cx="1413431" cy="1413431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Заседания Думы как основная организационно-правовая форма деятельности</a:t>
          </a:r>
          <a:endParaRPr lang="ru-RU" sz="1000" kern="1200" dirty="0"/>
        </a:p>
      </dsp:txBody>
      <dsp:txXfrm>
        <a:off x="3802500" y="1889860"/>
        <a:ext cx="999447" cy="999447"/>
      </dsp:txXfrm>
    </dsp:sp>
    <dsp:sp modelId="{BC12A09F-E92B-4220-843B-130DE2A9F6C2}">
      <dsp:nvSpPr>
        <dsp:cNvPr id="0" name=""/>
        <dsp:cNvSpPr/>
      </dsp:nvSpPr>
      <dsp:spPr>
        <a:xfrm rot="19500000">
          <a:off x="4834847" y="1436163"/>
          <a:ext cx="1082706" cy="402828"/>
        </a:xfrm>
        <a:prstGeom prst="lef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97A0A868-5379-4BC5-BE31-40D9033BFED2}">
      <dsp:nvSpPr>
        <dsp:cNvPr id="0" name=""/>
        <dsp:cNvSpPr/>
      </dsp:nvSpPr>
      <dsp:spPr>
        <a:xfrm>
          <a:off x="5148271" y="789966"/>
          <a:ext cx="1342760" cy="1074208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8575" tIns="28575" rIns="28575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Очередные, внеочередные заседания</a:t>
          </a:r>
          <a:endParaRPr lang="ru-RU" sz="1500" kern="1200" dirty="0"/>
        </a:p>
      </dsp:txBody>
      <dsp:txXfrm>
        <a:off x="5179733" y="821428"/>
        <a:ext cx="1279836" cy="1011284"/>
      </dsp:txXfrm>
    </dsp:sp>
    <dsp:sp modelId="{B09673A2-6AC0-4323-9E9E-A45466292DF2}">
      <dsp:nvSpPr>
        <dsp:cNvPr id="0" name=""/>
        <dsp:cNvSpPr/>
      </dsp:nvSpPr>
      <dsp:spPr>
        <a:xfrm rot="16200000">
          <a:off x="3760870" y="877086"/>
          <a:ext cx="1082706" cy="402828"/>
        </a:xfrm>
        <a:prstGeom prst="lef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7B3EA1EB-312A-4898-B4F7-A5E297872D8E}">
      <dsp:nvSpPr>
        <dsp:cNvPr id="0" name=""/>
        <dsp:cNvSpPr/>
      </dsp:nvSpPr>
      <dsp:spPr>
        <a:xfrm>
          <a:off x="3630843" y="43"/>
          <a:ext cx="1342760" cy="1074208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8575" tIns="28575" rIns="28575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Заочное голосование</a:t>
          </a:r>
          <a:endParaRPr lang="ru-RU" sz="1500" kern="1200" dirty="0"/>
        </a:p>
      </dsp:txBody>
      <dsp:txXfrm>
        <a:off x="3662305" y="31505"/>
        <a:ext cx="1279836" cy="1011284"/>
      </dsp:txXfrm>
    </dsp:sp>
    <dsp:sp modelId="{8637766F-6F49-41A0-BEF9-82090A577215}">
      <dsp:nvSpPr>
        <dsp:cNvPr id="0" name=""/>
        <dsp:cNvSpPr/>
      </dsp:nvSpPr>
      <dsp:spPr>
        <a:xfrm rot="12900000">
          <a:off x="2686893" y="1436163"/>
          <a:ext cx="1082706" cy="402828"/>
        </a:xfrm>
        <a:prstGeom prst="lef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0C42D6B7-1EA7-4029-8058-08ACA22B2431}">
      <dsp:nvSpPr>
        <dsp:cNvPr id="0" name=""/>
        <dsp:cNvSpPr/>
      </dsp:nvSpPr>
      <dsp:spPr>
        <a:xfrm>
          <a:off x="2113416" y="789966"/>
          <a:ext cx="1342760" cy="1074208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8575" tIns="28575" rIns="28575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Открытые, закрытые заседания</a:t>
          </a:r>
          <a:endParaRPr lang="ru-RU" sz="1500" kern="1200" dirty="0"/>
        </a:p>
      </dsp:txBody>
      <dsp:txXfrm>
        <a:off x="2144878" y="821428"/>
        <a:ext cx="1279836" cy="101128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9/3/layout/SubStepProcess">
  <dgm:title val=""/>
  <dgm:desc val=""/>
  <dgm:catLst>
    <dgm:cat type="process" pri="1225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61" srcId="1" destId="11" srcOrd="0" destOrd="0"/>
        <dgm:cxn modelId="62" srcId="1" destId="12" srcOrd="1" destOrd="0"/>
        <dgm:cxn modelId="7" srcId="0" destId="2" srcOrd="0" destOrd="0"/>
        <dgm:cxn modelId="8" srcId="0" destId="3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8" srcId="0" destId="1" srcOrd="0" destOrd="0"/>
        <dgm:cxn modelId="81" srcId="1" destId="11" srcOrd="0" destOrd="0"/>
        <dgm:cxn modelId="82" srcId="1" destId="12" srcOrd="1" destOrd="0"/>
        <dgm:cxn modelId="9" srcId="0" destId="2" srcOrd="0" destOrd="0"/>
        <dgm:cxn modelId="10" srcId="0" destId="3" srcOrd="0" destOrd="0"/>
        <dgm:cxn modelId="11" srcId="0" destId="4" srcOrd="0" destOrd="0"/>
      </dgm:cxnLst>
      <dgm:bg/>
      <dgm:whole/>
    </dgm:dataModel>
  </dgm:clrData>
  <dgm:layoutNode name="Name0">
    <dgm:varLst>
      <dgm:chMax val="7"/>
      <dgm:dir/>
      <dgm:animOne val="branch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Tx1" refType="w"/>
      <dgm:constr type="w" for="ch" forName="chLin1" refType="w" refFor="ch" refForName="parTx1" fact="1.38"/>
      <dgm:constr type="h" for="ch" forName="chLin1" refType="h"/>
      <dgm:constr type="w" for="ch" forName="spPre1" refType="w" fact="0.27"/>
      <dgm:constr type="w" for="ch" forName="spPost1" refType="w" fact="0.27"/>
      <dgm:constr type="h" for="ch" forName="spPre1" refType="h"/>
      <dgm:constr type="h" for="ch" forName="spPost1" refType="h"/>
      <dgm:constr type="primFontSz" for="ch" forName="parTx1" val="65"/>
      <dgm:constr type="primFontSz" for="des" forName="desTx1" refType="primFontSz" refFor="ch" refForName="parTx1" fact="0.78"/>
      <dgm:constr type="primFontSz" for="des" forName="desTx1" op="equ"/>
      <dgm:constr type="w" for="ch" forName="parTx2" refType="w"/>
      <dgm:constr type="w" for="ch" forName="chLin2" refType="w" refFor="ch" refForName="parTx2" fact="1.38"/>
      <dgm:constr type="h" for="ch" forName="chLin2" refType="h"/>
      <dgm:constr type="w" for="ch" forName="spPre2" refType="w" fact="0.54"/>
      <dgm:constr type="w" for="ch" forName="spPost2" refType="w" fact="0.54"/>
      <dgm:constr type="h" for="ch" forName="spPre2" refType="h"/>
      <dgm:constr type="h" for="ch" forName="spPost2" refType="h"/>
      <dgm:constr type="primFontSz" for="ch" forName="parTx2" refType="primFontSz" refFor="ch" refForName="parTx1" op="equ"/>
      <dgm:constr type="primFontSz" for="des" forName="desTx2" refType="primFontSz" refFor="des" refForName="desTx1" op="equ"/>
      <dgm:constr type="w" for="ch" forName="parTx3" refType="w"/>
      <dgm:constr type="w" for="ch" forName="chLin3" refType="w" refFor="ch" refForName="parTx3" fact="1.38"/>
      <dgm:constr type="h" for="ch" forName="chLin3" refType="h"/>
      <dgm:constr type="w" for="ch" forName="spPre3" refType="w" fact="0.54"/>
      <dgm:constr type="w" for="ch" forName="spPost3" refType="w" fact="0.54"/>
      <dgm:constr type="h" for="ch" forName="spPre3" refType="h"/>
      <dgm:constr type="h" for="ch" forName="spPost3" refType="h"/>
      <dgm:constr type="primFontSz" for="ch" forName="parTx3" refType="primFontSz" refFor="ch" refForName="parTx1" op="equ"/>
      <dgm:constr type="primFontSz" for="des" forName="desTx3" refType="primFontSz" refFor="des" refForName="desTx1" op="equ"/>
      <dgm:constr type="w" for="ch" forName="parTx4" refType="w"/>
      <dgm:constr type="w" for="ch" forName="chLin4" refType="w" refFor="ch" refForName="parTx4" fact="1.38"/>
      <dgm:constr type="h" for="ch" forName="chLin4" refType="h"/>
      <dgm:constr type="w" for="ch" forName="spPre4" refType="w" fact="0.54"/>
      <dgm:constr type="w" for="ch" forName="spPost4" refType="w" fact="0.54"/>
      <dgm:constr type="h" for="ch" forName="spPre4" refType="h"/>
      <dgm:constr type="h" for="ch" forName="spPost4" refType="h"/>
      <dgm:constr type="primFontSz" for="ch" forName="parTx4" refType="primFontSz" refFor="ch" refForName="parTx1" op="equ"/>
      <dgm:constr type="primFontSz" for="des" forName="desTx4" refType="primFontSz" refFor="des" refForName="desTx1" op="equ"/>
      <dgm:constr type="w" for="ch" forName="parTx5" refType="w"/>
      <dgm:constr type="w" for="ch" forName="chLin5" refType="w" refFor="ch" refForName="parTx5" fact="1.38"/>
      <dgm:constr type="h" for="ch" forName="chLin5" refType="h"/>
      <dgm:constr type="w" for="ch" forName="spPre5" refType="w" fact="0.54"/>
      <dgm:constr type="w" for="ch" forName="spPost5" refType="w" fact="0.54"/>
      <dgm:constr type="h" for="ch" forName="spPre5" refType="h"/>
      <dgm:constr type="h" for="ch" forName="spPost5" refType="h"/>
      <dgm:constr type="primFontSz" for="ch" forName="parTx5" refType="primFontSz" refFor="ch" refForName="parTx1" op="equ"/>
      <dgm:constr type="primFontSz" for="des" forName="desTx5" refType="primFontSz" refFor="des" refForName="desTx1" op="equ"/>
      <dgm:constr type="w" for="ch" forName="parTx6" refType="w"/>
      <dgm:constr type="w" for="ch" forName="chLin6" refType="w" refFor="ch" refForName="parTx6" fact="1.38"/>
      <dgm:constr type="h" for="ch" forName="chLin6" refType="h"/>
      <dgm:constr type="w" for="ch" forName="spPre6" refType="w" fact="0.54"/>
      <dgm:constr type="w" for="ch" forName="spPost6" refType="w" fact="0.54"/>
      <dgm:constr type="h" for="ch" forName="spPre6" refType="h"/>
      <dgm:constr type="h" for="ch" forName="spPost6" refType="h"/>
      <dgm:constr type="primFontSz" for="ch" forName="parTx6" refType="primFontSz" refFor="ch" refForName="parTx1" op="equ"/>
      <dgm:constr type="primFontSz" for="des" forName="desTx6" refType="primFontSz" refFor="des" refForName="desTx1" op="equ"/>
      <dgm:constr type="w" for="ch" forName="parTx7" refType="w"/>
      <dgm:constr type="w" for="ch" forName="chLin7" refType="w" refFor="ch" refForName="parTx7" fact="1.38"/>
      <dgm:constr type="h" for="ch" forName="chLin7" refType="h"/>
      <dgm:constr type="w" for="ch" forName="spPre7" refType="w" fact="0.54"/>
      <dgm:constr type="w" for="ch" forName="spPost7" refType="w" fact="0.54"/>
      <dgm:constr type="h" for="ch" forName="spPre7" refType="h"/>
      <dgm:constr type="h" for="ch" forName="spPost7" refType="h"/>
      <dgm:constr type="primFontSz" for="ch" forName="parTx7" refType="primFontSz" refFor="ch" refForName="parTx1" op="equ"/>
      <dgm:constr type="primFontSz" for="des" forName="desTx7" refType="primFontSz" refFor="des" refForName="desTx1" op="equ"/>
    </dgm:constrLst>
    <dgm:forEach name="Name4" axis="ch" ptType="node">
      <dgm:choose name="Name5">
        <dgm:if name="Name6" axis="self" ptType="node" func="pos" op="equ" val="1">
          <dgm:layoutNode name="parTx1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7">
            <dgm:if name="Name8" axis="ch" ptType="node" func="cnt" op="gte" val="1">
              <dgm:layoutNode name="spPre1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1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1" refType="w" fact="0.77"/>
                  <dgm:constr type="w" for="ch" forName="top1" refType="w" refFor="ch" refForName="txAndLines1" fact="0.78"/>
                </dgm:constrLst>
                <dgm:forEach name="Name9" axis="ch">
                  <dgm:forEach name="Name10" axis="self" ptType="parTrans">
                    <dgm:layoutNode name="Name11" styleLbl="parChTrans1D1">
                      <dgm:choose name="Name12">
                        <dgm:if name="Name13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1"/>
                          </dgm:alg>
                        </dgm:if>
                        <dgm:else name="Name14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1"/>
                            <dgm:param type="dstNode" val="anchor1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5" axis="self" ptType="node">
                    <dgm:choose name="Name16">
                      <dgm:if name="Name17" axis="par ch" ptType="node node" func="cnt" op="equ" val="1">
                        <dgm:layoutNode name="top1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8"/>
                    </dgm:choose>
                    <dgm:layoutNode name="txAndLines1">
                      <dgm:choose name="Name19">
                        <dgm:if name="Name20" func="var" arg="dir" op="equ" val="norm">
                          <dgm:alg type="lin"/>
                        </dgm:if>
                        <dgm:else name="Name21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22">
                        <dgm:if name="Name23" axis="root ch" ptType="all node" func="cnt" op="gte" val="2">
                          <dgm:constrLst>
                            <dgm:constr type="w" for="ch" forName="anchor1" refType="w"/>
                            <dgm:constr type="w" for="ch" forName="backup1" refType="w" fact="-1"/>
                            <dgm:constr type="w" for="ch" forName="preLine1" refType="w" fact="0.11"/>
                            <dgm:constr type="w" for="ch" forName="desTx1" refType="w" fact="0.78"/>
                            <dgm:constr type="w" for="ch" forName="postLine1" refType="w" fact="0.11"/>
                          </dgm:constrLst>
                        </dgm:if>
                        <dgm:else name="Name24">
                          <dgm:constrLst>
                            <dgm:constr type="w" for="ch" forName="anchor1" refType="w" fact="0.89"/>
                            <dgm:constr type="w" for="ch" forName="backup1" refType="w" fact="-0.89"/>
                            <dgm:constr type="w" for="ch" forName="preLine1" refType="w" fact="0.11"/>
                            <dgm:constr type="w" for="ch" forName="desTx1" refType="w" fact="0.78"/>
                          </dgm:constrLst>
                        </dgm:else>
                      </dgm:choose>
                      <dgm:layoutNode name="anchor1" moveWith="desTx1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1" moveWith="desTx1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1" styleLbl="parChTrans1D1" moveWith="desTx1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1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25">
                        <dgm:if name="Name26" axis="root ch" ptType="all node" func="cnt" op="gte" val="2">
                          <dgm:layoutNode name="postLine1" styleLbl="parChTrans1D1" moveWith="desTx1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27"/>
                      </dgm:choose>
                    </dgm:layoutNode>
                  </dgm:forEach>
                  <dgm:choose name="Name28">
                    <dgm:if name="Name29" axis="root ch" ptType="all node" func="cnt" op="gte" val="2">
                      <dgm:forEach name="Name30" axis="self" ptType="parTrans">
                        <dgm:layoutNode name="Name31" styleLbl="parChTrans1D1">
                          <dgm:choose name="Name32">
                            <dgm:if name="Name33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2"/>
                                <dgm:param type="endSty" val="noArr"/>
                                <dgm:param type="dstNode" val="anchor1"/>
                              </dgm:alg>
                            </dgm:if>
                            <dgm:else name="Name34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2"/>
                                <dgm:param type="dstNode" val="anchor1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35"/>
                  </dgm:choose>
                </dgm:forEach>
              </dgm:layoutNode>
              <dgm:choose name="Name36">
                <dgm:if name="Name37" axis="root ch" ptType="all node" func="cnt" op="gte" val="2">
                  <dgm:layoutNode name="spPost1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38"/>
              </dgm:choose>
            </dgm:if>
            <dgm:else name="Name39"/>
          </dgm:choose>
        </dgm:if>
        <dgm:if name="Name40" axis="self" ptType="node" func="pos" op="equ" val="2">
          <dgm:layoutNode name="parTx2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41">
            <dgm:if name="Name42" axis="ch" ptType="node" func="cnt" op="gte" val="1">
              <dgm:layoutNode name="spPre2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2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2" refType="w" fact="0.77"/>
                  <dgm:constr type="w" for="ch" forName="top2" refType="w" refFor="ch" refForName="txAndLines2" fact="0.78"/>
                </dgm:constrLst>
                <dgm:forEach name="Name43" axis="ch">
                  <dgm:forEach name="Name44" axis="self" ptType="parTrans">
                    <dgm:layoutNode name="Name45" styleLbl="parChTrans1D1">
                      <dgm:choose name="Name46">
                        <dgm:if name="Name47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2"/>
                          </dgm:alg>
                        </dgm:if>
                        <dgm:else name="Name48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2"/>
                            <dgm:param type="dstNode" val="anchor2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49" axis="self" ptType="node">
                    <dgm:choose name="Name50">
                      <dgm:if name="Name51" axis="par ch" ptType="node node" func="cnt" op="equ" val="1">
                        <dgm:layoutNode name="top2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52"/>
                    </dgm:choose>
                    <dgm:layoutNode name="txAndLines2">
                      <dgm:choose name="Name53">
                        <dgm:if name="Name54" func="var" arg="dir" op="equ" val="norm">
                          <dgm:alg type="lin"/>
                        </dgm:if>
                        <dgm:else name="Name55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56">
                        <dgm:if name="Name57" axis="root ch" ptType="all node" func="cnt" op="gte" val="3">
                          <dgm:constrLst>
                            <dgm:constr type="w" for="ch" forName="anchor2" refType="w"/>
                            <dgm:constr type="w" for="ch" forName="backup2" refType="w" fact="-1"/>
                            <dgm:constr type="w" for="ch" forName="preLine2" refType="w" fact="0.11"/>
                            <dgm:constr type="w" for="ch" forName="desTx2" refType="w" fact="0.78"/>
                            <dgm:constr type="w" for="ch" forName="postLine2" refType="w" fact="0.11"/>
                          </dgm:constrLst>
                        </dgm:if>
                        <dgm:else name="Name58">
                          <dgm:constrLst>
                            <dgm:constr type="w" for="ch" forName="anchor2" refType="w" fact="0.89"/>
                            <dgm:constr type="w" for="ch" forName="backup2" refType="w" fact="-0.89"/>
                            <dgm:constr type="w" for="ch" forName="preLine2" refType="w" fact="0.11"/>
                            <dgm:constr type="w" for="ch" forName="desTx2" refType="w" fact="0.78"/>
                          </dgm:constrLst>
                        </dgm:else>
                      </dgm:choose>
                      <dgm:layoutNode name="anchor2" moveWith="desTx2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2" moveWith="desTx2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2" styleLbl="parChTrans1D1" moveWith="desTx2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2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59">
                        <dgm:if name="Name60" axis="root ch" ptType="all node" func="cnt" op="gte" val="3">
                          <dgm:layoutNode name="postLine2" styleLbl="parChTrans1D1" moveWith="desTx2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61"/>
                      </dgm:choose>
                    </dgm:layoutNode>
                  </dgm:forEach>
                  <dgm:choose name="Name62">
                    <dgm:if name="Name63" axis="root ch" ptType="all node" func="cnt" op="gte" val="3">
                      <dgm:forEach name="Name64" axis="self" ptType="parTrans">
                        <dgm:layoutNode name="Name65" styleLbl="parChTrans1D1">
                          <dgm:choose name="Name66">
                            <dgm:if name="Name67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3"/>
                                <dgm:param type="endSty" val="noArr"/>
                                <dgm:param type="dstNode" val="anchor2"/>
                              </dgm:alg>
                            </dgm:if>
                            <dgm:else name="Name68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3"/>
                                <dgm:param type="dstNode" val="anchor2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69"/>
                  </dgm:choose>
                </dgm:forEach>
              </dgm:layoutNode>
              <dgm:choose name="Name70">
                <dgm:if name="Name71" axis="root ch" ptType="all node" func="cnt" op="gte" val="3">
                  <dgm:layoutNode name="spPost2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72"/>
              </dgm:choose>
            </dgm:if>
            <dgm:else name="Name73"/>
          </dgm:choose>
        </dgm:if>
        <dgm:if name="Name74" axis="self" ptType="node" func="pos" op="equ" val="3">
          <dgm:layoutNode name="parTx3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75">
            <dgm:if name="Name76" axis="ch" ptType="node" func="cnt" op="gte" val="1">
              <dgm:layoutNode name="spPre3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3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3" refType="w" fact="0.77"/>
                  <dgm:constr type="w" for="ch" forName="top3" refType="w" refFor="ch" refForName="txAndLines3" fact="0.78"/>
                </dgm:constrLst>
                <dgm:forEach name="Name77" axis="ch">
                  <dgm:forEach name="Name78" axis="self" ptType="parTrans">
                    <dgm:layoutNode name="Name79" styleLbl="parChTrans1D1">
                      <dgm:choose name="Name80">
                        <dgm:if name="Name81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3"/>
                          </dgm:alg>
                        </dgm:if>
                        <dgm:else name="Name82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3"/>
                            <dgm:param type="dstNode" val="anchor3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83" axis="self" ptType="node">
                    <dgm:choose name="Name84">
                      <dgm:if name="Name85" axis="par ch" ptType="node node" func="cnt" op="equ" val="1">
                        <dgm:layoutNode name="top3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86"/>
                    </dgm:choose>
                    <dgm:layoutNode name="txAndLines3">
                      <dgm:choose name="Name87">
                        <dgm:if name="Name88" func="var" arg="dir" op="equ" val="norm">
                          <dgm:alg type="lin"/>
                        </dgm:if>
                        <dgm:else name="Name89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90">
                        <dgm:if name="Name91" axis="root ch" ptType="all node" func="cnt" op="gte" val="4">
                          <dgm:constrLst>
                            <dgm:constr type="w" for="ch" forName="anchor3" refType="w"/>
                            <dgm:constr type="w" for="ch" forName="backup3" refType="w" fact="-1"/>
                            <dgm:constr type="w" for="ch" forName="preLine3" refType="w" fact="0.11"/>
                            <dgm:constr type="w" for="ch" forName="desTx3" refType="w" fact="0.78"/>
                            <dgm:constr type="w" for="ch" forName="postLine3" refType="w" fact="0.11"/>
                          </dgm:constrLst>
                        </dgm:if>
                        <dgm:else name="Name92">
                          <dgm:constrLst>
                            <dgm:constr type="w" for="ch" forName="anchor3" refType="w" fact="0.89"/>
                            <dgm:constr type="w" for="ch" forName="backup3" refType="w" fact="-0.89"/>
                            <dgm:constr type="w" for="ch" forName="preLine3" refType="w" fact="0.11"/>
                            <dgm:constr type="w" for="ch" forName="desTx3" refType="w" fact="0.78"/>
                          </dgm:constrLst>
                        </dgm:else>
                      </dgm:choose>
                      <dgm:layoutNode name="anchor3" moveWith="desTx3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3" moveWith="desTx3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3" styleLbl="parChTrans1D1" moveWith="desTx3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3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93">
                        <dgm:if name="Name94" axis="root ch" ptType="all node" func="cnt" op="gte" val="4">
                          <dgm:layoutNode name="postLine3" styleLbl="parChTrans1D1" moveWith="desTx3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95"/>
                      </dgm:choose>
                    </dgm:layoutNode>
                  </dgm:forEach>
                  <dgm:choose name="Name96">
                    <dgm:if name="Name97" axis="root ch" ptType="all node" func="cnt" op="gte" val="4">
                      <dgm:forEach name="Name98" axis="self" ptType="parTrans">
                        <dgm:layoutNode name="Name99" styleLbl="parChTrans1D1">
                          <dgm:choose name="Name100">
                            <dgm:if name="Name101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4"/>
                                <dgm:param type="endSty" val="noArr"/>
                                <dgm:param type="dstNode" val="anchor3"/>
                              </dgm:alg>
                            </dgm:if>
                            <dgm:else name="Name102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4"/>
                                <dgm:param type="dstNode" val="anchor3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103"/>
                  </dgm:choose>
                </dgm:forEach>
              </dgm:layoutNode>
              <dgm:choose name="Name104">
                <dgm:if name="Name105" axis="root ch" ptType="all node" func="cnt" op="gte" val="4">
                  <dgm:layoutNode name="spPost3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106"/>
              </dgm:choose>
            </dgm:if>
            <dgm:else name="Name107"/>
          </dgm:choose>
        </dgm:if>
        <dgm:if name="Name108" axis="self" ptType="node" func="pos" op="equ" val="4">
          <dgm:layoutNode name="parTx4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109">
            <dgm:if name="Name110" axis="ch" ptType="node" func="cnt" op="gte" val="1">
              <dgm:layoutNode name="spPre4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4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4" refType="w" fact="0.77"/>
                  <dgm:constr type="w" for="ch" forName="top4" refType="w" refFor="ch" refForName="txAndLines4" fact="0.78"/>
                </dgm:constrLst>
                <dgm:forEach name="Name111" axis="ch">
                  <dgm:forEach name="Name112" axis="self" ptType="parTrans">
                    <dgm:layoutNode name="Name113" styleLbl="parChTrans1D1">
                      <dgm:choose name="Name114">
                        <dgm:if name="Name115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4"/>
                          </dgm:alg>
                        </dgm:if>
                        <dgm:else name="Name116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4"/>
                            <dgm:param type="dstNode" val="anchor4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17" axis="self" ptType="node">
                    <dgm:choose name="Name118">
                      <dgm:if name="Name119" axis="par ch" ptType="node node" func="cnt" op="equ" val="1">
                        <dgm:layoutNode name="top4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20"/>
                    </dgm:choose>
                    <dgm:layoutNode name="txAndLines4">
                      <dgm:choose name="Name121">
                        <dgm:if name="Name122" func="var" arg="dir" op="equ" val="norm">
                          <dgm:alg type="lin"/>
                        </dgm:if>
                        <dgm:else name="Name123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124">
                        <dgm:if name="Name125" axis="root ch" ptType="all node" func="cnt" op="gte" val="5">
                          <dgm:constrLst>
                            <dgm:constr type="w" for="ch" forName="anchor4" refType="w"/>
                            <dgm:constr type="w" for="ch" forName="backup4" refType="w" fact="-1"/>
                            <dgm:constr type="w" for="ch" forName="preLine4" refType="w" fact="0.11"/>
                            <dgm:constr type="w" for="ch" forName="desTx4" refType="w" fact="0.78"/>
                            <dgm:constr type="w" for="ch" forName="postLine4" refType="w" fact="0.11"/>
                          </dgm:constrLst>
                        </dgm:if>
                        <dgm:else name="Name126">
                          <dgm:constrLst>
                            <dgm:constr type="w" for="ch" forName="anchor4" refType="w" fact="0.89"/>
                            <dgm:constr type="w" for="ch" forName="backup4" refType="w" fact="-0.89"/>
                            <dgm:constr type="w" for="ch" forName="preLine4" refType="w" fact="0.11"/>
                            <dgm:constr type="w" for="ch" forName="desTx4" refType="w" fact="0.78"/>
                          </dgm:constrLst>
                        </dgm:else>
                      </dgm:choose>
                      <dgm:layoutNode name="anchor4" moveWith="desTx4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4" moveWith="desTx4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4" styleLbl="parChTrans1D1" moveWith="desTx4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4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127">
                        <dgm:if name="Name128" axis="root ch" ptType="all node" func="cnt" op="gte" val="5">
                          <dgm:layoutNode name="postLine4" styleLbl="parChTrans1D1" moveWith="desTx4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129"/>
                      </dgm:choose>
                    </dgm:layoutNode>
                  </dgm:forEach>
                  <dgm:choose name="Name130">
                    <dgm:if name="Name131" axis="root ch" ptType="all node" func="cnt" op="gte" val="5">
                      <dgm:forEach name="Name132" axis="self" ptType="parTrans">
                        <dgm:layoutNode name="Name133" styleLbl="parChTrans1D1">
                          <dgm:choose name="Name134">
                            <dgm:if name="Name135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5"/>
                                <dgm:param type="endSty" val="noArr"/>
                                <dgm:param type="dstNode" val="anchor4"/>
                              </dgm:alg>
                            </dgm:if>
                            <dgm:else name="Name136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5"/>
                                <dgm:param type="dstNode" val="anchor4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137"/>
                  </dgm:choose>
                </dgm:forEach>
              </dgm:layoutNode>
              <dgm:choose name="Name138">
                <dgm:if name="Name139" axis="root ch" ptType="all node" func="cnt" op="gte" val="5">
                  <dgm:layoutNode name="spPost4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140"/>
              </dgm:choose>
            </dgm:if>
            <dgm:else name="Name141"/>
          </dgm:choose>
        </dgm:if>
        <dgm:if name="Name142" axis="self" ptType="node" func="pos" op="equ" val="5">
          <dgm:layoutNode name="parTx5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143">
            <dgm:if name="Name144" axis="ch" ptType="node" func="cnt" op="gte" val="1">
              <dgm:layoutNode name="spPre5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5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5" refType="w" fact="0.77"/>
                  <dgm:constr type="w" for="ch" forName="top5" refType="w" refFor="ch" refForName="txAndLines5" fact="0.78"/>
                </dgm:constrLst>
                <dgm:forEach name="Name145" axis="ch">
                  <dgm:forEach name="Name146" axis="self" ptType="parTrans">
                    <dgm:layoutNode name="Name147" styleLbl="parChTrans1D1">
                      <dgm:choose name="Name148">
                        <dgm:if name="Name149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5"/>
                          </dgm:alg>
                        </dgm:if>
                        <dgm:else name="Name150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5"/>
                            <dgm:param type="dstNode" val="anchor5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51" axis="self" ptType="node">
                    <dgm:choose name="Name152">
                      <dgm:if name="Name153" axis="par ch" ptType="node node" func="cnt" op="equ" val="1">
                        <dgm:layoutNode name="top5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54"/>
                    </dgm:choose>
                    <dgm:layoutNode name="txAndLines5">
                      <dgm:choose name="Name155">
                        <dgm:if name="Name156" func="var" arg="dir" op="equ" val="norm">
                          <dgm:alg type="lin"/>
                        </dgm:if>
                        <dgm:else name="Name157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158">
                        <dgm:if name="Name159" axis="root ch" ptType="all node" func="cnt" op="gte" val="6">
                          <dgm:constrLst>
                            <dgm:constr type="w" for="ch" forName="anchor5" refType="w"/>
                            <dgm:constr type="w" for="ch" forName="backup5" refType="w" fact="-1"/>
                            <dgm:constr type="w" for="ch" forName="preLine5" refType="w" fact="0.11"/>
                            <dgm:constr type="w" for="ch" forName="desTx5" refType="w" fact="0.78"/>
                            <dgm:constr type="w" for="ch" forName="postLine5" refType="w" fact="0.11"/>
                          </dgm:constrLst>
                        </dgm:if>
                        <dgm:else name="Name160">
                          <dgm:constrLst>
                            <dgm:constr type="w" for="ch" forName="anchor5" refType="w" fact="0.89"/>
                            <dgm:constr type="w" for="ch" forName="backup5" refType="w" fact="-0.89"/>
                            <dgm:constr type="w" for="ch" forName="preLine5" refType="w" fact="0.11"/>
                            <dgm:constr type="w" for="ch" forName="desTx5" refType="w" fact="0.78"/>
                          </dgm:constrLst>
                        </dgm:else>
                      </dgm:choose>
                      <dgm:layoutNode name="anchor5" moveWith="desTx5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5" moveWith="desTx5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5" styleLbl="parChTrans1D1" moveWith="desTx5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5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161">
                        <dgm:if name="Name162" axis="root ch" ptType="all node" func="cnt" op="gte" val="6">
                          <dgm:layoutNode name="postLine5" styleLbl="parChTrans1D1" moveWith="desTx5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163"/>
                      </dgm:choose>
                    </dgm:layoutNode>
                  </dgm:forEach>
                  <dgm:choose name="Name164">
                    <dgm:if name="Name165" axis="root ch" ptType="all node" func="cnt" op="gte" val="6">
                      <dgm:forEach name="Name166" axis="self" ptType="parTrans">
                        <dgm:layoutNode name="Name167" styleLbl="parChTrans1D1">
                          <dgm:choose name="Name168">
                            <dgm:if name="Name169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6"/>
                                <dgm:param type="endSty" val="noArr"/>
                                <dgm:param type="dstNode" val="anchor5"/>
                              </dgm:alg>
                            </dgm:if>
                            <dgm:else name="Name170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6"/>
                                <dgm:param type="dstNode" val="anchor5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171"/>
                  </dgm:choose>
                </dgm:forEach>
              </dgm:layoutNode>
              <dgm:choose name="Name172">
                <dgm:if name="Name173" axis="root ch" ptType="all node" func="cnt" op="gte" val="6">
                  <dgm:layoutNode name="spPost5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174"/>
              </dgm:choose>
            </dgm:if>
            <dgm:else name="Name175"/>
          </dgm:choose>
        </dgm:if>
        <dgm:if name="Name176" axis="self" ptType="node" func="pos" op="equ" val="6">
          <dgm:layoutNode name="parTx6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177">
            <dgm:if name="Name178" axis="ch" ptType="node" func="cnt" op="gte" val="1">
              <dgm:layoutNode name="spPre6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6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6" refType="w" fact="0.77"/>
                  <dgm:constr type="w" for="ch" forName="top6" refType="w" refFor="ch" refForName="txAndLines6" fact="0.78"/>
                </dgm:constrLst>
                <dgm:forEach name="Name179" axis="ch">
                  <dgm:forEach name="Name180" axis="self" ptType="parTrans">
                    <dgm:layoutNode name="Name181" styleLbl="parChTrans1D1">
                      <dgm:choose name="Name182">
                        <dgm:if name="Name183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6"/>
                          </dgm:alg>
                        </dgm:if>
                        <dgm:else name="Name184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6"/>
                            <dgm:param type="dstNode" val="anchor6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85" axis="self" ptType="node">
                    <dgm:choose name="Name186">
                      <dgm:if name="Name187" axis="par ch" ptType="node node" func="cnt" op="equ" val="1">
                        <dgm:layoutNode name="top6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88"/>
                    </dgm:choose>
                    <dgm:layoutNode name="txAndLines6">
                      <dgm:choose name="Name189">
                        <dgm:if name="Name190" func="var" arg="dir" op="equ" val="norm">
                          <dgm:alg type="lin"/>
                        </dgm:if>
                        <dgm:else name="Name191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192">
                        <dgm:if name="Name193" axis="root ch" ptType="all node" func="cnt" op="gte" val="7">
                          <dgm:constrLst>
                            <dgm:constr type="w" for="ch" forName="anchor6" refType="w"/>
                            <dgm:constr type="w" for="ch" forName="backup6" refType="w" fact="-1"/>
                            <dgm:constr type="w" for="ch" forName="preLine6" refType="w" fact="0.11"/>
                            <dgm:constr type="w" for="ch" forName="desTx6" refType="w" fact="0.78"/>
                            <dgm:constr type="w" for="ch" forName="postLine6" refType="w" fact="0.11"/>
                          </dgm:constrLst>
                        </dgm:if>
                        <dgm:else name="Name194">
                          <dgm:constrLst>
                            <dgm:constr type="w" for="ch" forName="anchor6" refType="w" fact="0.89"/>
                            <dgm:constr type="w" for="ch" forName="backup6" refType="w" fact="-0.89"/>
                            <dgm:constr type="w" for="ch" forName="preLine6" refType="w" fact="0.11"/>
                            <dgm:constr type="w" for="ch" forName="desTx6" refType="w" fact="0.78"/>
                          </dgm:constrLst>
                        </dgm:else>
                      </dgm:choose>
                      <dgm:layoutNode name="anchor6" moveWith="desTx6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6" moveWith="desTx6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6" styleLbl="parChTrans1D1" moveWith="desTx6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6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195">
                        <dgm:if name="Name196" axis="root ch" ptType="all node" func="cnt" op="gte" val="7">
                          <dgm:layoutNode name="postLine6" styleLbl="parChTrans1D1" moveWith="desTx6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197"/>
                      </dgm:choose>
                    </dgm:layoutNode>
                  </dgm:forEach>
                  <dgm:choose name="Name198">
                    <dgm:if name="Name199" axis="root ch" ptType="all node" func="cnt" op="gte" val="7">
                      <dgm:forEach name="Name200" axis="self" ptType="parTrans">
                        <dgm:layoutNode name="Name201" styleLbl="parChTrans1D1">
                          <dgm:choose name="Name202">
                            <dgm:if name="Name203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7"/>
                                <dgm:param type="endSty" val="noArr"/>
                                <dgm:param type="dstNode" val="anchor6"/>
                              </dgm:alg>
                            </dgm:if>
                            <dgm:else name="Name204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7"/>
                                <dgm:param type="dstNode" val="anchor6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205"/>
                  </dgm:choose>
                </dgm:forEach>
              </dgm:layoutNode>
              <dgm:choose name="Name206">
                <dgm:if name="Name207" axis="root ch" ptType="all node" func="cnt" op="gte" val="7">
                  <dgm:layoutNode name="spPost6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208"/>
              </dgm:choose>
            </dgm:if>
            <dgm:else name="Name209"/>
          </dgm:choose>
        </dgm:if>
        <dgm:if name="Name210" axis="self" ptType="node" func="pos" op="equ" val="7">
          <dgm:layoutNode name="parTx7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211">
            <dgm:if name="Name212" axis="ch" ptType="node" func="cnt" op="gte" val="1">
              <dgm:layoutNode name="spPre7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7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7" refType="w" fact="0.77"/>
                  <dgm:constr type="w" for="ch" forName="top7" refType="w" refFor="ch" refForName="txAndLines7" fact="0.78"/>
                </dgm:constrLst>
                <dgm:forEach name="Name213" axis="ch">
                  <dgm:forEach name="Name214" axis="self" ptType="parTrans">
                    <dgm:layoutNode name="Name215" styleLbl="parChTrans1D1">
                      <dgm:choose name="Name216">
                        <dgm:if name="Name217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7"/>
                          </dgm:alg>
                        </dgm:if>
                        <dgm:else name="Name218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7"/>
                            <dgm:param type="dstNode" val="anchor7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219" axis="self" ptType="node">
                    <dgm:choose name="Name220">
                      <dgm:if name="Name221" axis="par ch" ptType="node node" func="cnt" op="equ" val="1">
                        <dgm:layoutNode name="top7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222"/>
                    </dgm:choose>
                    <dgm:layoutNode name="txAndLines7">
                      <dgm:choose name="Name223">
                        <dgm:if name="Name224" func="var" arg="dir" op="equ" val="norm">
                          <dgm:alg type="lin"/>
                        </dgm:if>
                        <dgm:else name="Name225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>
                        <dgm:constr type="w" for="ch" forName="anchor7" refType="w" fact="0.89"/>
                        <dgm:constr type="w" for="ch" forName="backup7" refType="w" fact="-0.89"/>
                        <dgm:constr type="w" for="ch" forName="preLine7" refType="w" fact="0.11"/>
                        <dgm:constr type="w" for="ch" forName="desTx7" refType="w" fact="0.78"/>
                      </dgm:constrLst>
                      <dgm:layoutNode name="anchor7" moveWith="desTx7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7" moveWith="desTx7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7" styleLbl="parChTrans1D1" moveWith="desTx7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7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</dgm:layoutNode>
                  </dgm:forEach>
                </dgm:forEach>
              </dgm:layoutNode>
            </dgm:if>
            <dgm:else name="Name226"/>
          </dgm:choose>
        </dgm:if>
        <dgm:else name="Name227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D183F5-626D-4320-BF25-1E64CF921DD3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BF3856-EEB0-4BD0-87E5-6954ED65D8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82917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127B4-D998-432A-BC6A-9155A6B98B50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485B6-F324-465D-BBA1-F1F5830AEE3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127B4-D998-432A-BC6A-9155A6B98B50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485B6-F324-465D-BBA1-F1F5830AEE3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127B4-D998-432A-BC6A-9155A6B98B50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485B6-F324-465D-BBA1-F1F5830AEE3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127B4-D998-432A-BC6A-9155A6B98B50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485B6-F324-465D-BBA1-F1F5830AEE3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127B4-D998-432A-BC6A-9155A6B98B50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485B6-F324-465D-BBA1-F1F5830AEE3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127B4-D998-432A-BC6A-9155A6B98B50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485B6-F324-465D-BBA1-F1F5830AEE3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127B4-D998-432A-BC6A-9155A6B98B50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485B6-F324-465D-BBA1-F1F5830AEE3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127B4-D998-432A-BC6A-9155A6B98B50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485B6-F324-465D-BBA1-F1F5830AEE3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127B4-D998-432A-BC6A-9155A6B98B50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485B6-F324-465D-BBA1-F1F5830AEE3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127B4-D998-432A-BC6A-9155A6B98B50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485B6-F324-465D-BBA1-F1F5830AEE31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127B4-D998-432A-BC6A-9155A6B98B50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4E485B6-F324-465D-BBA1-F1F5830AEE31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D4E485B6-F324-465D-BBA1-F1F5830AEE31}" type="slidenum">
              <a:rPr lang="ru-RU" smtClean="0"/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C68127B4-D998-432A-BC6A-9155A6B98B50}" type="datetimeFigureOut">
              <a:rPr lang="ru-RU" smtClean="0"/>
              <a:t>17.02.2016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13.jpe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2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13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13.jpe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Diffused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434" y="-99392"/>
            <a:ext cx="8506866" cy="7128792"/>
          </a:xfrm>
        </p:spPr>
      </p:pic>
      <p:pic>
        <p:nvPicPr>
          <p:cNvPr id="5" name="Рисунок 4" descr="C:\Users\Duma-2\AppData\Local\Temp\герб_Покачи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69"/>
          <a:stretch/>
        </p:blipFill>
        <p:spPr bwMode="auto">
          <a:xfrm>
            <a:off x="-108520" y="-99392"/>
            <a:ext cx="1194048" cy="151216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 prst="angle"/>
          </a:sp3d>
        </p:spPr>
      </p:pic>
      <p:sp>
        <p:nvSpPr>
          <p:cNvPr id="7" name="Прямоугольник 6"/>
          <p:cNvSpPr/>
          <p:nvPr/>
        </p:nvSpPr>
        <p:spPr>
          <a:xfrm>
            <a:off x="-180528" y="635204"/>
            <a:ext cx="885698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i="1" spc="50" dirty="0" smtClean="0">
                <a:ln w="11430"/>
                <a:solidFill>
                  <a:schemeClr val="bg2">
                    <a:lumMod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Дума города – </a:t>
            </a:r>
          </a:p>
          <a:p>
            <a:pPr algn="ctr"/>
            <a:r>
              <a:rPr lang="ru-RU" sz="2800" b="1" i="1" spc="50" dirty="0" smtClean="0">
                <a:ln w="11430"/>
                <a:solidFill>
                  <a:schemeClr val="bg2">
                    <a:lumMod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как представительный и законодательный орган местного самоуправления</a:t>
            </a:r>
            <a:endParaRPr lang="ru-RU" sz="2800" b="1" i="1" spc="50" dirty="0">
              <a:ln w="11430"/>
              <a:solidFill>
                <a:schemeClr val="bg2">
                  <a:lumMod val="2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70510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116632"/>
            <a:ext cx="6961584" cy="809260"/>
          </a:xfrm>
        </p:spPr>
        <p:txBody>
          <a:bodyPr/>
          <a:lstStyle/>
          <a:p>
            <a:pPr algn="ctr"/>
            <a:r>
              <a:rPr lang="ru-RU" sz="2800" b="1" dirty="0"/>
              <a:t>Внутренняя организация Думы города Покачи (структура)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41848746"/>
              </p:ext>
            </p:extLst>
          </p:nvPr>
        </p:nvGraphicFramePr>
        <p:xfrm>
          <a:off x="323528" y="1052736"/>
          <a:ext cx="7992888" cy="55446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Рисунок 6" descr="C:\Users\Duma-2\AppData\Local\Temp\герб_Покачи.jpg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69"/>
          <a:stretch/>
        </p:blipFill>
        <p:spPr bwMode="auto">
          <a:xfrm>
            <a:off x="35496" y="-27384"/>
            <a:ext cx="1008112" cy="129614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 prst="angle"/>
          </a:sp3d>
        </p:spPr>
      </p:pic>
    </p:spTree>
    <p:extLst>
      <p:ext uri="{BB962C8B-B14F-4D97-AF65-F5344CB8AC3E}">
        <p14:creationId xmlns:p14="http://schemas.microsoft.com/office/powerpoint/2010/main" val="3749867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-27384"/>
            <a:ext cx="6961584" cy="648072"/>
          </a:xfrm>
        </p:spPr>
        <p:txBody>
          <a:bodyPr/>
          <a:lstStyle/>
          <a:p>
            <a:pPr algn="ctr"/>
            <a:r>
              <a:rPr lang="ru-RU" sz="3600" b="1" dirty="0" smtClean="0"/>
              <a:t>Заседания Думы города</a:t>
            </a:r>
            <a:endParaRPr lang="ru-RU" sz="3600" b="1" dirty="0"/>
          </a:p>
        </p:txBody>
      </p:sp>
      <p:pic>
        <p:nvPicPr>
          <p:cNvPr id="4" name="Рисунок 3" descr="C:\Users\Duma-2\AppData\Local\Temp\герб_Покачи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69"/>
          <a:stretch/>
        </p:blipFill>
        <p:spPr bwMode="auto">
          <a:xfrm>
            <a:off x="35496" y="116632"/>
            <a:ext cx="1008112" cy="129614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 prst="angle"/>
          </a:sp3d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4227539634"/>
              </p:ext>
            </p:extLst>
          </p:nvPr>
        </p:nvGraphicFramePr>
        <p:xfrm>
          <a:off x="0" y="836712"/>
          <a:ext cx="8604448" cy="30963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66333282"/>
              </p:ext>
            </p:extLst>
          </p:nvPr>
        </p:nvGraphicFramePr>
        <p:xfrm>
          <a:off x="552399" y="4077072"/>
          <a:ext cx="7620001" cy="256032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098576"/>
                <a:gridCol w="1104285"/>
                <a:gridCol w="1104285"/>
                <a:gridCol w="1104285"/>
                <a:gridCol w="1104285"/>
                <a:gridCol w="1104285"/>
              </a:tblGrid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2010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2011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2012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2013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2014</a:t>
                      </a:r>
                      <a:endParaRPr lang="ru-RU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Очередные</a:t>
                      </a:r>
                      <a:r>
                        <a:rPr lang="ru-RU" b="1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 заседания</a:t>
                      </a:r>
                      <a:endParaRPr lang="ru-RU" b="1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Внеочередные заседания</a:t>
                      </a:r>
                      <a:endParaRPr lang="ru-RU" b="1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Заочное голосование</a:t>
                      </a:r>
                      <a:endParaRPr lang="ru-RU" b="1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52818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74638"/>
            <a:ext cx="7344816" cy="778098"/>
          </a:xfrm>
        </p:spPr>
        <p:txBody>
          <a:bodyPr/>
          <a:lstStyle/>
          <a:p>
            <a:r>
              <a:rPr lang="ru-RU" sz="2400" b="1" dirty="0" smtClean="0"/>
              <a:t>Вопросы исключительной компетенции Думы</a:t>
            </a:r>
            <a:endParaRPr lang="ru-RU" sz="2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7620000" cy="5132040"/>
          </a:xfrm>
        </p:spPr>
        <p:txBody>
          <a:bodyPr>
            <a:normAutofit fontScale="55000" lnSpcReduction="20000"/>
          </a:bodyPr>
          <a:lstStyle/>
          <a:p>
            <a:pPr algn="just">
              <a:buFont typeface="Wingdings" pitchFamily="2" charset="2"/>
              <a:buChar char="q"/>
            </a:pPr>
            <a:r>
              <a:rPr lang="ru-RU" sz="2300" b="1" i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sz="2800" b="1" i="1" dirty="0">
                <a:solidFill>
                  <a:schemeClr val="bg2">
                    <a:lumMod val="25000"/>
                  </a:schemeClr>
                </a:solidFill>
              </a:rPr>
              <a:t>принятие устава города Покачи и внесение в него изменений и дополнений; </a:t>
            </a:r>
            <a:endParaRPr lang="ru-RU" sz="2800" b="1" dirty="0">
              <a:solidFill>
                <a:schemeClr val="bg2">
                  <a:lumMod val="25000"/>
                </a:schemeClr>
              </a:solidFill>
            </a:endParaRPr>
          </a:p>
          <a:p>
            <a:pPr algn="just">
              <a:buFont typeface="Wingdings" pitchFamily="2" charset="2"/>
              <a:buChar char="q"/>
            </a:pPr>
            <a:r>
              <a:rPr lang="ru-RU" sz="2800" b="1" i="1" dirty="0" smtClean="0">
                <a:solidFill>
                  <a:schemeClr val="bg2">
                    <a:lumMod val="25000"/>
                  </a:schemeClr>
                </a:solidFill>
              </a:rPr>
              <a:t>утверждение </a:t>
            </a:r>
            <a:r>
              <a:rPr lang="ru-RU" sz="2800" b="1" i="1" dirty="0">
                <a:solidFill>
                  <a:schemeClr val="bg2">
                    <a:lumMod val="25000"/>
                  </a:schemeClr>
                </a:solidFill>
              </a:rPr>
              <a:t>местного бюджета и отчета о его исполнении; </a:t>
            </a:r>
            <a:endParaRPr lang="ru-RU" sz="2800" b="1" dirty="0">
              <a:solidFill>
                <a:schemeClr val="bg2">
                  <a:lumMod val="25000"/>
                </a:schemeClr>
              </a:solidFill>
            </a:endParaRPr>
          </a:p>
          <a:p>
            <a:pPr algn="just">
              <a:buFont typeface="Wingdings" pitchFamily="2" charset="2"/>
              <a:buChar char="q"/>
            </a:pPr>
            <a:r>
              <a:rPr lang="ru-RU" sz="2800" b="1" i="1" dirty="0" smtClean="0">
                <a:solidFill>
                  <a:schemeClr val="bg2">
                    <a:lumMod val="25000"/>
                  </a:schemeClr>
                </a:solidFill>
              </a:rPr>
              <a:t>установление</a:t>
            </a:r>
            <a:r>
              <a:rPr lang="ru-RU" sz="2800" b="1" i="1" dirty="0">
                <a:solidFill>
                  <a:schemeClr val="bg2">
                    <a:lumMod val="25000"/>
                  </a:schemeClr>
                </a:solidFill>
              </a:rPr>
              <a:t>, изменение и отмена местных налогов и сборов в соответствии с законодательством Российской Федерации о налогах и сборах;</a:t>
            </a:r>
            <a:endParaRPr lang="ru-RU" sz="2800" b="1" dirty="0">
              <a:solidFill>
                <a:schemeClr val="bg2">
                  <a:lumMod val="25000"/>
                </a:schemeClr>
              </a:solidFill>
            </a:endParaRPr>
          </a:p>
          <a:p>
            <a:pPr algn="just">
              <a:buFont typeface="Wingdings" pitchFamily="2" charset="2"/>
              <a:buChar char="q"/>
            </a:pPr>
            <a:r>
              <a:rPr lang="ru-RU" sz="2800" b="1" i="1" dirty="0" smtClean="0">
                <a:solidFill>
                  <a:schemeClr val="bg2">
                    <a:lumMod val="25000"/>
                  </a:schemeClr>
                </a:solidFill>
              </a:rPr>
              <a:t>принятие </a:t>
            </a:r>
            <a:r>
              <a:rPr lang="ru-RU" sz="2800" b="1" i="1" dirty="0">
                <a:solidFill>
                  <a:schemeClr val="bg2">
                    <a:lumMod val="25000"/>
                  </a:schemeClr>
                </a:solidFill>
              </a:rPr>
              <a:t>планов и программ развития города Покачи, утверждение отчетов об их исполнении;</a:t>
            </a:r>
            <a:endParaRPr lang="ru-RU" sz="2800" b="1" dirty="0">
              <a:solidFill>
                <a:schemeClr val="bg2">
                  <a:lumMod val="25000"/>
                </a:schemeClr>
              </a:solidFill>
            </a:endParaRPr>
          </a:p>
          <a:p>
            <a:pPr algn="just">
              <a:buFont typeface="Wingdings" pitchFamily="2" charset="2"/>
              <a:buChar char="q"/>
            </a:pPr>
            <a:r>
              <a:rPr lang="ru-RU" sz="2800" b="1" i="1" dirty="0" smtClean="0">
                <a:solidFill>
                  <a:schemeClr val="bg2">
                    <a:lumMod val="25000"/>
                  </a:schemeClr>
                </a:solidFill>
              </a:rPr>
              <a:t>определение </a:t>
            </a:r>
            <a:r>
              <a:rPr lang="ru-RU" sz="2800" b="1" i="1" dirty="0">
                <a:solidFill>
                  <a:schemeClr val="bg2">
                    <a:lumMod val="25000"/>
                  </a:schemeClr>
                </a:solidFill>
              </a:rPr>
              <a:t>порядка управления и распоряжения имуществом, находящимся в муниципальной собственности;</a:t>
            </a:r>
            <a:endParaRPr lang="ru-RU" sz="2800" b="1" dirty="0">
              <a:solidFill>
                <a:schemeClr val="bg2">
                  <a:lumMod val="25000"/>
                </a:schemeClr>
              </a:solidFill>
            </a:endParaRPr>
          </a:p>
          <a:p>
            <a:pPr algn="just">
              <a:buFont typeface="Wingdings" pitchFamily="2" charset="2"/>
              <a:buChar char="q"/>
            </a:pPr>
            <a:r>
              <a:rPr lang="ru-RU" sz="2800" b="1" i="1" dirty="0" smtClean="0">
                <a:solidFill>
                  <a:schemeClr val="bg2">
                    <a:lumMod val="25000"/>
                  </a:schemeClr>
                </a:solidFill>
              </a:rPr>
              <a:t>определение </a:t>
            </a:r>
            <a:r>
              <a:rPr lang="ru-RU" sz="2800" b="1" i="1" dirty="0">
                <a:solidFill>
                  <a:schemeClr val="bg2">
                    <a:lumMod val="25000"/>
                  </a:schemeClr>
                </a:solidFill>
              </a:rPr>
              <a:t>порядка принятия решений о создании, реорганизации и ликвидации муниципальных предприятий, а также об установлении тарифов на услуги муниципальных предприятий и учреждений, выполнение работ, за исключением случаев предусмотренных федеральными законами; </a:t>
            </a:r>
            <a:endParaRPr lang="ru-RU" sz="2800" b="1" dirty="0">
              <a:solidFill>
                <a:schemeClr val="bg2">
                  <a:lumMod val="25000"/>
                </a:schemeClr>
              </a:solidFill>
            </a:endParaRPr>
          </a:p>
          <a:p>
            <a:pPr algn="just">
              <a:buFont typeface="Wingdings" pitchFamily="2" charset="2"/>
              <a:buChar char="q"/>
            </a:pPr>
            <a:r>
              <a:rPr lang="ru-RU" sz="2800" b="1" i="1" dirty="0" smtClean="0">
                <a:solidFill>
                  <a:schemeClr val="bg2">
                    <a:lumMod val="25000"/>
                  </a:schemeClr>
                </a:solidFill>
              </a:rPr>
              <a:t>определение </a:t>
            </a:r>
            <a:r>
              <a:rPr lang="ru-RU" sz="2800" b="1" i="1" dirty="0">
                <a:solidFill>
                  <a:schemeClr val="bg2">
                    <a:lumMod val="25000"/>
                  </a:schemeClr>
                </a:solidFill>
              </a:rPr>
              <a:t>порядка участия муниципального образования в организациях межмуниципального сотрудничества;</a:t>
            </a:r>
            <a:endParaRPr lang="ru-RU" sz="2800" b="1" dirty="0">
              <a:solidFill>
                <a:schemeClr val="bg2">
                  <a:lumMod val="25000"/>
                </a:schemeClr>
              </a:solidFill>
            </a:endParaRPr>
          </a:p>
          <a:p>
            <a:pPr algn="just">
              <a:buFont typeface="Wingdings" pitchFamily="2" charset="2"/>
              <a:buChar char="q"/>
            </a:pPr>
            <a:r>
              <a:rPr lang="ru-RU" sz="2800" b="1" i="1" dirty="0" smtClean="0">
                <a:solidFill>
                  <a:schemeClr val="bg2">
                    <a:lumMod val="25000"/>
                  </a:schemeClr>
                </a:solidFill>
              </a:rPr>
              <a:t>определение </a:t>
            </a:r>
            <a:r>
              <a:rPr lang="ru-RU" sz="2800" b="1" i="1" dirty="0">
                <a:solidFill>
                  <a:schemeClr val="bg2">
                    <a:lumMod val="25000"/>
                  </a:schemeClr>
                </a:solidFill>
              </a:rPr>
              <a:t>порядка материально-технического и организационного обеспечения деятельности органов местного самоуправления;</a:t>
            </a:r>
            <a:endParaRPr lang="ru-RU" sz="2800" b="1" dirty="0">
              <a:solidFill>
                <a:schemeClr val="bg2">
                  <a:lumMod val="25000"/>
                </a:schemeClr>
              </a:solidFill>
            </a:endParaRPr>
          </a:p>
          <a:p>
            <a:pPr algn="just">
              <a:buFont typeface="Wingdings" pitchFamily="2" charset="2"/>
              <a:buChar char="q"/>
            </a:pPr>
            <a:r>
              <a:rPr lang="ru-RU" sz="2800" b="1" i="1" dirty="0" smtClean="0">
                <a:solidFill>
                  <a:schemeClr val="bg2">
                    <a:lumMod val="25000"/>
                  </a:schemeClr>
                </a:solidFill>
              </a:rPr>
              <a:t>контроль </a:t>
            </a:r>
            <a:r>
              <a:rPr lang="ru-RU" sz="2800" b="1" i="1" dirty="0">
                <a:solidFill>
                  <a:schemeClr val="bg2">
                    <a:lumMod val="25000"/>
                  </a:schemeClr>
                </a:solidFill>
              </a:rPr>
              <a:t>за исполнением органами местного самоуправления и должностными лицами местного самоуправления полномочий по решению вопросов местного значения;</a:t>
            </a:r>
            <a:endParaRPr lang="ru-RU" sz="2800" b="1" dirty="0">
              <a:solidFill>
                <a:schemeClr val="bg2">
                  <a:lumMod val="25000"/>
                </a:schemeClr>
              </a:solidFill>
            </a:endParaRPr>
          </a:p>
          <a:p>
            <a:pPr algn="just">
              <a:buFont typeface="Wingdings" pitchFamily="2" charset="2"/>
              <a:buChar char="q"/>
            </a:pPr>
            <a:r>
              <a:rPr lang="ru-RU" sz="2800" b="1" i="1" dirty="0" smtClean="0">
                <a:solidFill>
                  <a:schemeClr val="bg2">
                    <a:lumMod val="25000"/>
                  </a:schemeClr>
                </a:solidFill>
              </a:rPr>
              <a:t>принятие </a:t>
            </a:r>
            <a:r>
              <a:rPr lang="ru-RU" sz="2800" b="1" i="1" dirty="0">
                <a:solidFill>
                  <a:schemeClr val="bg2">
                    <a:lumMod val="25000"/>
                  </a:schemeClr>
                </a:solidFill>
              </a:rPr>
              <a:t>решения об удаление главы города в отставку.</a:t>
            </a:r>
            <a:endParaRPr lang="ru-RU" sz="2800" b="1" dirty="0">
              <a:solidFill>
                <a:schemeClr val="bg2">
                  <a:lumMod val="25000"/>
                </a:schemeClr>
              </a:solidFill>
            </a:endParaRPr>
          </a:p>
          <a:p>
            <a:pPr>
              <a:buFont typeface="Wingdings" pitchFamily="2" charset="2"/>
              <a:buChar char="q"/>
            </a:pPr>
            <a:endParaRPr lang="ru-RU" sz="2800" dirty="0"/>
          </a:p>
        </p:txBody>
      </p:sp>
      <p:pic>
        <p:nvPicPr>
          <p:cNvPr id="4" name="Рисунок 3" descr="C:\Users\Duma-2\AppData\Local\Temp\герб_Покачи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69"/>
          <a:stretch/>
        </p:blipFill>
        <p:spPr bwMode="auto">
          <a:xfrm>
            <a:off x="35496" y="-27384"/>
            <a:ext cx="1008112" cy="129614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 prst="angle"/>
          </a:sp3d>
        </p:spPr>
      </p:pic>
    </p:spTree>
    <p:extLst>
      <p:ext uri="{BB962C8B-B14F-4D97-AF65-F5344CB8AC3E}">
        <p14:creationId xmlns:p14="http://schemas.microsoft.com/office/powerpoint/2010/main" val="22957341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1011864"/>
              </p:ext>
            </p:extLst>
          </p:nvPr>
        </p:nvGraphicFramePr>
        <p:xfrm>
          <a:off x="179512" y="1052736"/>
          <a:ext cx="8280920" cy="56166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188640"/>
            <a:ext cx="6889576" cy="432048"/>
          </a:xfrm>
        </p:spPr>
        <p:txBody>
          <a:bodyPr/>
          <a:lstStyle/>
          <a:p>
            <a:pPr algn="ctr"/>
            <a:r>
              <a:rPr lang="ru-RU" sz="2800" b="1" dirty="0" smtClean="0"/>
              <a:t>Отраслевая структура решений Думы</a:t>
            </a:r>
            <a:endParaRPr lang="ru-RU" sz="2800" b="1" dirty="0"/>
          </a:p>
        </p:txBody>
      </p:sp>
      <p:pic>
        <p:nvPicPr>
          <p:cNvPr id="4" name="Рисунок 3" descr="C:\Users\Duma-2\AppData\Local\Temp\герб_Покачи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69"/>
          <a:stretch/>
        </p:blipFill>
        <p:spPr bwMode="auto">
          <a:xfrm>
            <a:off x="35496" y="116632"/>
            <a:ext cx="1008112" cy="129614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 prst="angle"/>
          </a:sp3d>
        </p:spPr>
      </p:pic>
    </p:spTree>
    <p:extLst>
      <p:ext uri="{BB962C8B-B14F-4D97-AF65-F5344CB8AC3E}">
        <p14:creationId xmlns:p14="http://schemas.microsoft.com/office/powerpoint/2010/main" val="2805438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44624"/>
            <a:ext cx="7033592" cy="792088"/>
          </a:xfrm>
        </p:spPr>
        <p:txBody>
          <a:bodyPr/>
          <a:lstStyle/>
          <a:p>
            <a:pPr algn="ctr"/>
            <a:r>
              <a:rPr lang="ru-RU" sz="2800" b="1" dirty="0" smtClean="0"/>
              <a:t>Исполнение бюджета 2010-2014 годы</a:t>
            </a:r>
            <a:endParaRPr lang="ru-RU" sz="2800" b="1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65644691"/>
              </p:ext>
            </p:extLst>
          </p:nvPr>
        </p:nvGraphicFramePr>
        <p:xfrm>
          <a:off x="35496" y="1124744"/>
          <a:ext cx="8424936" cy="55446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" name="Рисунок 3" descr="C:\Users\Duma-2\AppData\Local\Temp\герб_Покачи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69"/>
          <a:stretch/>
        </p:blipFill>
        <p:spPr bwMode="auto">
          <a:xfrm>
            <a:off x="35496" y="116632"/>
            <a:ext cx="1008112" cy="129614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 prst="angle"/>
          </a:sp3d>
        </p:spPr>
      </p:pic>
    </p:spTree>
    <p:extLst>
      <p:ext uri="{BB962C8B-B14F-4D97-AF65-F5344CB8AC3E}">
        <p14:creationId xmlns:p14="http://schemas.microsoft.com/office/powerpoint/2010/main" val="503785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274638"/>
            <a:ext cx="6961584" cy="778098"/>
          </a:xfrm>
        </p:spPr>
        <p:txBody>
          <a:bodyPr/>
          <a:lstStyle/>
          <a:p>
            <a:pPr algn="ctr"/>
            <a:r>
              <a:rPr lang="ru-RU" sz="2800" b="1" dirty="0" smtClean="0"/>
              <a:t>Социально значимые расходы бюджета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72816"/>
            <a:ext cx="7620000" cy="4627984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ru-RU" b="1" dirty="0"/>
              <a:t>	</a:t>
            </a:r>
            <a:r>
              <a:rPr lang="ru-RU" sz="2000" b="1" dirty="0">
                <a:solidFill>
                  <a:srgbClr val="002060"/>
                </a:solidFill>
              </a:rPr>
              <a:t>оплата труда и начисления на выплаты по оплате труда;</a:t>
            </a:r>
            <a:endParaRPr lang="ru-RU" sz="2000" dirty="0">
              <a:solidFill>
                <a:srgbClr val="002060"/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ru-RU" sz="2000" b="1" dirty="0">
                <a:solidFill>
                  <a:srgbClr val="002060"/>
                </a:solidFill>
              </a:rPr>
              <a:t>	социальное обеспечение населения; </a:t>
            </a:r>
            <a:endParaRPr lang="ru-RU" sz="2000" dirty="0">
              <a:solidFill>
                <a:srgbClr val="002060"/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ru-RU" sz="2000" b="1" dirty="0">
                <a:solidFill>
                  <a:srgbClr val="002060"/>
                </a:solidFill>
              </a:rPr>
              <a:t>	лекарственное обеспечение;</a:t>
            </a:r>
            <a:endParaRPr lang="ru-RU" sz="2000" dirty="0">
              <a:solidFill>
                <a:srgbClr val="002060"/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ru-RU" sz="2000" b="1" dirty="0">
                <a:solidFill>
                  <a:srgbClr val="002060"/>
                </a:solidFill>
              </a:rPr>
              <a:t>	обеспечение питанием;</a:t>
            </a:r>
            <a:endParaRPr lang="ru-RU" sz="2000" dirty="0">
              <a:solidFill>
                <a:srgbClr val="002060"/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ru-RU" sz="2000" b="1" dirty="0">
                <a:solidFill>
                  <a:srgbClr val="002060"/>
                </a:solidFill>
              </a:rPr>
              <a:t>	оплата коммунальных услуг;</a:t>
            </a:r>
            <a:endParaRPr lang="ru-RU" sz="2000" dirty="0">
              <a:solidFill>
                <a:srgbClr val="002060"/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ru-RU" sz="2000" b="1" dirty="0">
                <a:solidFill>
                  <a:srgbClr val="002060"/>
                </a:solidFill>
              </a:rPr>
              <a:t>	оплата льготного проезда;</a:t>
            </a:r>
            <a:endParaRPr lang="ru-RU" sz="2000" dirty="0">
              <a:solidFill>
                <a:srgbClr val="002060"/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ru-RU" sz="2000" b="1" dirty="0">
                <a:solidFill>
                  <a:srgbClr val="002060"/>
                </a:solidFill>
              </a:rPr>
              <a:t>	возврат кредита.</a:t>
            </a:r>
            <a:endParaRPr lang="ru-RU" sz="2000" dirty="0">
              <a:solidFill>
                <a:srgbClr val="002060"/>
              </a:solidFill>
            </a:endParaRPr>
          </a:p>
          <a:p>
            <a:pPr>
              <a:buFont typeface="Wingdings" pitchFamily="2" charset="2"/>
              <a:buChar char="v"/>
            </a:pPr>
            <a:endParaRPr lang="ru-RU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4" name="Рисунок 3" descr="C:\Users\Duma-2\AppData\Local\Temp\герб_Покачи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69"/>
          <a:stretch/>
        </p:blipFill>
        <p:spPr bwMode="auto">
          <a:xfrm>
            <a:off x="35496" y="116632"/>
            <a:ext cx="1008112" cy="129614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 prst="angle"/>
          </a:sp3d>
        </p:spPr>
      </p:pic>
    </p:spTree>
    <p:extLst>
      <p:ext uri="{BB962C8B-B14F-4D97-AF65-F5344CB8AC3E}">
        <p14:creationId xmlns:p14="http://schemas.microsoft.com/office/powerpoint/2010/main" val="1126034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260648"/>
            <a:ext cx="7200800" cy="778098"/>
          </a:xfrm>
        </p:spPr>
        <p:txBody>
          <a:bodyPr/>
          <a:lstStyle/>
          <a:p>
            <a:r>
              <a:rPr lang="ru-RU" sz="2300" b="1" dirty="0" smtClean="0"/>
              <a:t>Изменения в организации бюджетного процесса</a:t>
            </a:r>
            <a:endParaRPr lang="ru-RU" sz="2300" b="1" dirty="0"/>
          </a:p>
        </p:txBody>
      </p:sp>
      <p:pic>
        <p:nvPicPr>
          <p:cNvPr id="4" name="Рисунок 3" descr="C:\Users\Duma-2\AppData\Local\Temp\герб_Покачи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69"/>
          <a:stretch/>
        </p:blipFill>
        <p:spPr bwMode="auto">
          <a:xfrm>
            <a:off x="-36512" y="-27384"/>
            <a:ext cx="1008112" cy="129614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 prst="angle"/>
          </a:sp3d>
        </p:spPr>
      </p:pic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57200" y="1052736"/>
            <a:ext cx="7620000" cy="5760640"/>
          </a:xfrm>
        </p:spPr>
        <p:txBody>
          <a:bodyPr>
            <a:normAutofit fontScale="47500" lnSpcReduction="20000"/>
          </a:bodyPr>
          <a:lstStyle/>
          <a:p>
            <a:pPr marL="685800" indent="-342900" algn="just">
              <a:lnSpc>
                <a:spcPts val="2000"/>
              </a:lnSpc>
              <a:spcAft>
                <a:spcPts val="0"/>
              </a:spcAft>
              <a:buFont typeface="Wingdings" pitchFamily="2" charset="2"/>
              <a:buChar char="Ø"/>
            </a:pPr>
            <a:r>
              <a:rPr lang="ru-RU" sz="3400" b="1" dirty="0" smtClean="0">
                <a:solidFill>
                  <a:schemeClr val="bg2">
                    <a:lumMod val="25000"/>
                  </a:schemeClr>
                </a:solidFill>
                <a:ea typeface="Calibri"/>
                <a:cs typeface="Calibri"/>
              </a:rPr>
              <a:t>принято </a:t>
            </a:r>
            <a:r>
              <a:rPr lang="ru-RU" sz="3400" b="1" dirty="0">
                <a:solidFill>
                  <a:schemeClr val="bg2">
                    <a:lumMod val="25000"/>
                  </a:schemeClr>
                </a:solidFill>
                <a:ea typeface="Calibri"/>
                <a:cs typeface="Calibri"/>
              </a:rPr>
              <a:t>Положение о бюджетном процессе в городе Покачи в новой редакции;</a:t>
            </a:r>
            <a:endParaRPr lang="ru-RU" sz="3400" dirty="0">
              <a:solidFill>
                <a:schemeClr val="bg2">
                  <a:lumMod val="25000"/>
                </a:schemeClr>
              </a:solidFill>
              <a:ea typeface="Calibri"/>
              <a:cs typeface="Times New Roman"/>
            </a:endParaRPr>
          </a:p>
          <a:p>
            <a:pPr marL="685800" indent="-342900" algn="just">
              <a:lnSpc>
                <a:spcPts val="2000"/>
              </a:lnSpc>
              <a:spcAft>
                <a:spcPts val="0"/>
              </a:spcAft>
              <a:buFont typeface="Wingdings" pitchFamily="2" charset="2"/>
              <a:buChar char="Ø"/>
            </a:pPr>
            <a:r>
              <a:rPr lang="ru-RU" sz="3400" b="1" dirty="0" smtClean="0">
                <a:solidFill>
                  <a:schemeClr val="bg2">
                    <a:lumMod val="25000"/>
                  </a:schemeClr>
                </a:solidFill>
                <a:ea typeface="Calibri"/>
                <a:cs typeface="Calibri"/>
              </a:rPr>
              <a:t>разработан </a:t>
            </a:r>
            <a:r>
              <a:rPr lang="ru-RU" sz="3400" b="1" dirty="0">
                <a:solidFill>
                  <a:schemeClr val="bg2">
                    <a:lumMod val="25000"/>
                  </a:schemeClr>
                </a:solidFill>
                <a:ea typeface="Calibri"/>
                <a:cs typeface="Calibri"/>
              </a:rPr>
              <a:t>и утверждён реестр расходных обязательств городского округа Покачи; </a:t>
            </a:r>
            <a:endParaRPr lang="ru-RU" sz="3400" dirty="0">
              <a:solidFill>
                <a:schemeClr val="bg2">
                  <a:lumMod val="25000"/>
                </a:schemeClr>
              </a:solidFill>
              <a:ea typeface="Calibri"/>
              <a:cs typeface="Times New Roman"/>
            </a:endParaRPr>
          </a:p>
          <a:p>
            <a:pPr marL="685800" indent="-342900" algn="just">
              <a:lnSpc>
                <a:spcPts val="2000"/>
              </a:lnSpc>
              <a:spcAft>
                <a:spcPts val="0"/>
              </a:spcAft>
              <a:buFont typeface="Wingdings" pitchFamily="2" charset="2"/>
              <a:buChar char="Ø"/>
            </a:pPr>
            <a:r>
              <a:rPr lang="ru-RU" sz="3400" b="1" dirty="0" smtClean="0">
                <a:solidFill>
                  <a:schemeClr val="bg2">
                    <a:lumMod val="25000"/>
                  </a:schemeClr>
                </a:solidFill>
                <a:ea typeface="Calibri"/>
                <a:cs typeface="Calibri"/>
              </a:rPr>
              <a:t>осуществлён </a:t>
            </a:r>
            <a:r>
              <a:rPr lang="ru-RU" sz="3400" b="1" dirty="0">
                <a:solidFill>
                  <a:schemeClr val="bg2">
                    <a:lumMod val="25000"/>
                  </a:schemeClr>
                </a:solidFill>
                <a:ea typeface="Calibri"/>
                <a:cs typeface="Calibri"/>
              </a:rPr>
              <a:t>переход к формированию бюджета по программно-целевому принципу; </a:t>
            </a:r>
            <a:endParaRPr lang="ru-RU" sz="3400" dirty="0">
              <a:solidFill>
                <a:schemeClr val="bg2">
                  <a:lumMod val="25000"/>
                </a:schemeClr>
              </a:solidFill>
              <a:ea typeface="Calibri"/>
              <a:cs typeface="Times New Roman"/>
            </a:endParaRPr>
          </a:p>
          <a:p>
            <a:pPr marL="685800" indent="-342900" algn="just">
              <a:lnSpc>
                <a:spcPts val="2000"/>
              </a:lnSpc>
              <a:spcAft>
                <a:spcPts val="0"/>
              </a:spcAft>
              <a:buFont typeface="Wingdings" pitchFamily="2" charset="2"/>
              <a:buChar char="Ø"/>
            </a:pPr>
            <a:r>
              <a:rPr lang="ru-RU" sz="3400" b="1" dirty="0" smtClean="0">
                <a:solidFill>
                  <a:schemeClr val="bg2">
                    <a:lumMod val="25000"/>
                  </a:schemeClr>
                </a:solidFill>
                <a:ea typeface="Calibri"/>
                <a:cs typeface="Calibri"/>
              </a:rPr>
              <a:t>выделены </a:t>
            </a:r>
            <a:r>
              <a:rPr lang="ru-RU" sz="3400" b="1" dirty="0">
                <a:solidFill>
                  <a:schemeClr val="bg2">
                    <a:lumMod val="25000"/>
                  </a:schemeClr>
                </a:solidFill>
                <a:ea typeface="Calibri"/>
                <a:cs typeface="Calibri"/>
              </a:rPr>
              <a:t>три типа муниципальных учреждений: казённые, бюджетные и автономные;</a:t>
            </a:r>
            <a:endParaRPr lang="ru-RU" sz="3400" dirty="0">
              <a:solidFill>
                <a:schemeClr val="bg2">
                  <a:lumMod val="25000"/>
                </a:schemeClr>
              </a:solidFill>
              <a:ea typeface="Calibri"/>
              <a:cs typeface="Times New Roman"/>
            </a:endParaRPr>
          </a:p>
          <a:p>
            <a:pPr marL="685800" indent="-342900" algn="just">
              <a:lnSpc>
                <a:spcPts val="2000"/>
              </a:lnSpc>
              <a:spcAft>
                <a:spcPts val="0"/>
              </a:spcAft>
              <a:buFont typeface="Wingdings" pitchFamily="2" charset="2"/>
              <a:buChar char="Ø"/>
            </a:pPr>
            <a:r>
              <a:rPr lang="ru-RU" sz="3400" b="1" dirty="0" smtClean="0">
                <a:solidFill>
                  <a:schemeClr val="bg2">
                    <a:lumMod val="25000"/>
                  </a:schemeClr>
                </a:solidFill>
                <a:ea typeface="Calibri"/>
                <a:cs typeface="Calibri"/>
              </a:rPr>
              <a:t>изменился </a:t>
            </a:r>
            <a:r>
              <a:rPr lang="ru-RU" sz="3400" b="1" dirty="0">
                <a:solidFill>
                  <a:schemeClr val="bg2">
                    <a:lumMod val="25000"/>
                  </a:schemeClr>
                </a:solidFill>
                <a:ea typeface="Calibri"/>
                <a:cs typeface="Calibri"/>
              </a:rPr>
              <a:t>механизм финансового обеспечения бюджетных и автономных учреждений (переход со сметного финансирования на субсидии в рамках выполнения муниципального задания); </a:t>
            </a:r>
            <a:endParaRPr lang="ru-RU" sz="3400" dirty="0">
              <a:solidFill>
                <a:schemeClr val="bg2">
                  <a:lumMod val="25000"/>
                </a:schemeClr>
              </a:solidFill>
              <a:ea typeface="Calibri"/>
              <a:cs typeface="Times New Roman"/>
            </a:endParaRPr>
          </a:p>
          <a:p>
            <a:pPr marL="685800" indent="-342900" algn="just">
              <a:lnSpc>
                <a:spcPts val="2000"/>
              </a:lnSpc>
              <a:spcAft>
                <a:spcPts val="0"/>
              </a:spcAft>
              <a:buFont typeface="Wingdings" pitchFamily="2" charset="2"/>
              <a:buChar char="Ø"/>
            </a:pPr>
            <a:r>
              <a:rPr lang="ru-RU" sz="3400" b="1" dirty="0" smtClean="0">
                <a:solidFill>
                  <a:schemeClr val="bg2">
                    <a:lumMod val="25000"/>
                  </a:schemeClr>
                </a:solidFill>
                <a:ea typeface="Calibri"/>
                <a:cs typeface="Calibri"/>
              </a:rPr>
              <a:t>сформирована </a:t>
            </a:r>
            <a:r>
              <a:rPr lang="ru-RU" sz="3400" b="1" dirty="0">
                <a:solidFill>
                  <a:schemeClr val="bg2">
                    <a:lumMod val="25000"/>
                  </a:schemeClr>
                </a:solidFill>
                <a:ea typeface="Calibri"/>
                <a:cs typeface="Calibri"/>
              </a:rPr>
              <a:t>система муниципального финансового контроля (внутренний контроль осуществляет комитет финансов администрации города, внешний – контрольно-счётная палата города);</a:t>
            </a:r>
            <a:endParaRPr lang="ru-RU" sz="3400" dirty="0">
              <a:solidFill>
                <a:schemeClr val="bg2">
                  <a:lumMod val="25000"/>
                </a:schemeClr>
              </a:solidFill>
              <a:ea typeface="Calibri"/>
              <a:cs typeface="Times New Roman"/>
            </a:endParaRPr>
          </a:p>
          <a:p>
            <a:pPr marL="685800" indent="-342900" algn="just">
              <a:lnSpc>
                <a:spcPts val="2000"/>
              </a:lnSpc>
              <a:spcAft>
                <a:spcPts val="0"/>
              </a:spcAft>
              <a:buFont typeface="Wingdings" pitchFamily="2" charset="2"/>
              <a:buChar char="Ø"/>
            </a:pPr>
            <a:r>
              <a:rPr lang="ru-RU" sz="3400" b="1" dirty="0" smtClean="0">
                <a:solidFill>
                  <a:schemeClr val="bg2">
                    <a:lumMod val="25000"/>
                  </a:schemeClr>
                </a:solidFill>
                <a:ea typeface="Calibri"/>
                <a:cs typeface="Calibri"/>
              </a:rPr>
              <a:t>внесены </a:t>
            </a:r>
            <a:r>
              <a:rPr lang="ru-RU" sz="3400" b="1" dirty="0">
                <a:solidFill>
                  <a:schemeClr val="bg2">
                    <a:lumMod val="25000"/>
                  </a:schemeClr>
                </a:solidFill>
                <a:ea typeface="Calibri"/>
                <a:cs typeface="Calibri"/>
              </a:rPr>
              <a:t>изменения в методику расчета дотаций на обеспечение сбалансированности местных бюджетов, учитывающие безвозмездные поступления в местный бюджет;</a:t>
            </a:r>
            <a:endParaRPr lang="ru-RU" sz="3400" dirty="0">
              <a:solidFill>
                <a:schemeClr val="bg2">
                  <a:lumMod val="25000"/>
                </a:schemeClr>
              </a:solidFill>
              <a:ea typeface="Calibri"/>
              <a:cs typeface="Times New Roman"/>
            </a:endParaRPr>
          </a:p>
          <a:p>
            <a:pPr marL="685800" indent="-342900" algn="just">
              <a:lnSpc>
                <a:spcPts val="2000"/>
              </a:lnSpc>
              <a:spcAft>
                <a:spcPts val="0"/>
              </a:spcAft>
              <a:buFont typeface="Wingdings" pitchFamily="2" charset="2"/>
              <a:buChar char="Ø"/>
            </a:pPr>
            <a:r>
              <a:rPr lang="ru-RU" sz="3400" b="1" dirty="0" smtClean="0">
                <a:solidFill>
                  <a:schemeClr val="bg2">
                    <a:lumMod val="25000"/>
                  </a:schemeClr>
                </a:solidFill>
                <a:ea typeface="Calibri"/>
                <a:cs typeface="Calibri"/>
              </a:rPr>
              <a:t>приняты </a:t>
            </a:r>
            <a:r>
              <a:rPr lang="ru-RU" sz="3400" b="1" dirty="0">
                <a:solidFill>
                  <a:schemeClr val="bg2">
                    <a:lumMod val="25000"/>
                  </a:schemeClr>
                </a:solidFill>
                <a:ea typeface="Calibri"/>
                <a:cs typeface="Calibri"/>
              </a:rPr>
              <a:t>решения об установлении размеров должностных окладов, ежемесячных и иных дополнительных выплат муниципальным служащим и т.п.. </a:t>
            </a:r>
            <a:endParaRPr lang="ru-RU" sz="3400" dirty="0">
              <a:solidFill>
                <a:schemeClr val="bg2">
                  <a:lumMod val="25000"/>
                </a:schemeClr>
              </a:solidFill>
              <a:ea typeface="Calibri"/>
              <a:cs typeface="Times New Roman"/>
            </a:endParaRPr>
          </a:p>
          <a:p>
            <a:pPr marL="114300" indent="0">
              <a:buNone/>
            </a:pPr>
            <a:endParaRPr lang="ru-RU" sz="2500" dirty="0"/>
          </a:p>
        </p:txBody>
      </p:sp>
    </p:spTree>
    <p:extLst>
      <p:ext uri="{BB962C8B-B14F-4D97-AF65-F5344CB8AC3E}">
        <p14:creationId xmlns:p14="http://schemas.microsoft.com/office/powerpoint/2010/main" val="282116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7859216" cy="5400600"/>
          </a:xfrm>
        </p:spPr>
        <p:txBody>
          <a:bodyPr>
            <a:normAutofit fontScale="32500" lnSpcReduction="20000"/>
          </a:bodyPr>
          <a:lstStyle/>
          <a:p>
            <a:pPr marL="114300" indent="0">
              <a:buNone/>
            </a:pPr>
            <a:endParaRPr lang="ru-RU" sz="4600" b="1" dirty="0">
              <a:solidFill>
                <a:srgbClr val="002060"/>
              </a:solidFill>
              <a:latin typeface="+mj-lt"/>
            </a:endParaRPr>
          </a:p>
          <a:p>
            <a:pPr algn="just">
              <a:buFont typeface="Wingdings" pitchFamily="2" charset="2"/>
              <a:buChar char="Ø"/>
            </a:pPr>
            <a:r>
              <a:rPr lang="ru-RU" sz="4900" b="1" dirty="0" smtClean="0">
                <a:solidFill>
                  <a:srgbClr val="002060"/>
                </a:solidFill>
              </a:rPr>
              <a:t>в </a:t>
            </a:r>
            <a:r>
              <a:rPr lang="ru-RU" sz="4900" b="1" dirty="0">
                <a:solidFill>
                  <a:srgbClr val="002060"/>
                </a:solidFill>
              </a:rPr>
              <a:t>финансовом обеспечении государственного полномочия по осуществлению первичного воинского учёта граждан, проживающих или пребывающих на территории города Покачи (2011);</a:t>
            </a:r>
          </a:p>
          <a:p>
            <a:pPr algn="just">
              <a:buFont typeface="Wingdings" pitchFamily="2" charset="2"/>
              <a:buChar char="Ø"/>
            </a:pPr>
            <a:r>
              <a:rPr lang="ru-RU" sz="4900" b="1" dirty="0" smtClean="0">
                <a:solidFill>
                  <a:srgbClr val="002060"/>
                </a:solidFill>
              </a:rPr>
              <a:t>в </a:t>
            </a:r>
            <a:r>
              <a:rPr lang="ru-RU" sz="4900" b="1" dirty="0">
                <a:solidFill>
                  <a:srgbClr val="002060"/>
                </a:solidFill>
              </a:rPr>
              <a:t>переселении граждан из жилых домов, признанных непригодными для проживания, состоящих на учёте для его получения на условиях социального найма (2011);</a:t>
            </a:r>
          </a:p>
          <a:p>
            <a:pPr algn="just">
              <a:buFont typeface="Wingdings" pitchFamily="2" charset="2"/>
              <a:buChar char="Ø"/>
            </a:pPr>
            <a:r>
              <a:rPr lang="ru-RU" sz="4900" b="1" dirty="0" smtClean="0">
                <a:solidFill>
                  <a:srgbClr val="002060"/>
                </a:solidFill>
              </a:rPr>
              <a:t>в </a:t>
            </a:r>
            <a:r>
              <a:rPr lang="ru-RU" sz="4900" b="1" dirty="0">
                <a:solidFill>
                  <a:srgbClr val="002060"/>
                </a:solidFill>
              </a:rPr>
              <a:t>обеспечении работников бюджетной сферы служебным жильём и формировании маневренного жилого фонда (2011);</a:t>
            </a:r>
          </a:p>
          <a:p>
            <a:pPr algn="just">
              <a:buFont typeface="Wingdings" pitchFamily="2" charset="2"/>
              <a:buChar char="Ø"/>
            </a:pPr>
            <a:r>
              <a:rPr lang="ru-RU" sz="4900" b="1" dirty="0" smtClean="0">
                <a:solidFill>
                  <a:srgbClr val="002060"/>
                </a:solidFill>
              </a:rPr>
              <a:t>в </a:t>
            </a:r>
            <a:r>
              <a:rPr lang="ru-RU" sz="4900" b="1" dirty="0">
                <a:solidFill>
                  <a:srgbClr val="002060"/>
                </a:solidFill>
              </a:rPr>
              <a:t>реализации мероприятий подпрограммы «Обеспечение жильем молодых семей» федеральной целевой программы «Жилище» на 2011-2015 год (доля местного бюджета составила 5% в сумме социальной выплаты участникам данной подпрограммы; 2012);</a:t>
            </a:r>
          </a:p>
          <a:p>
            <a:pPr algn="just">
              <a:buFont typeface="Wingdings" pitchFamily="2" charset="2"/>
              <a:buChar char="Ø"/>
            </a:pPr>
            <a:r>
              <a:rPr lang="ru-RU" sz="4900" b="1" dirty="0" smtClean="0">
                <a:solidFill>
                  <a:srgbClr val="002060"/>
                </a:solidFill>
              </a:rPr>
              <a:t>в </a:t>
            </a:r>
            <a:r>
              <a:rPr lang="ru-RU" sz="4900" b="1" dirty="0">
                <a:solidFill>
                  <a:srgbClr val="002060"/>
                </a:solidFill>
              </a:rPr>
              <a:t>осуществлении мероприятий по ликвидации и расселению приспособленных для проживания строений (2013);</a:t>
            </a:r>
          </a:p>
          <a:p>
            <a:pPr algn="just">
              <a:buFont typeface="Wingdings" pitchFamily="2" charset="2"/>
              <a:buChar char="Ø"/>
            </a:pPr>
            <a:r>
              <a:rPr lang="ru-RU" sz="4900" b="1" dirty="0" smtClean="0">
                <a:solidFill>
                  <a:srgbClr val="002060"/>
                </a:solidFill>
              </a:rPr>
              <a:t>в </a:t>
            </a:r>
            <a:r>
              <a:rPr lang="ru-RU" sz="4900" b="1" dirty="0">
                <a:solidFill>
                  <a:srgbClr val="002060"/>
                </a:solidFill>
              </a:rPr>
              <a:t>оформлении в упрощенном порядке прав на земельные участки и расположенные на них объекты недвижимого имущества отдельным категориям граждан (2013);</a:t>
            </a:r>
          </a:p>
          <a:p>
            <a:pPr algn="just">
              <a:buFont typeface="Wingdings" pitchFamily="2" charset="2"/>
              <a:buChar char="Ø"/>
            </a:pPr>
            <a:r>
              <a:rPr lang="ru-RU" sz="4900" b="1" dirty="0" smtClean="0">
                <a:solidFill>
                  <a:srgbClr val="002060"/>
                </a:solidFill>
              </a:rPr>
              <a:t>в </a:t>
            </a:r>
            <a:r>
              <a:rPr lang="ru-RU" sz="4900" b="1" dirty="0">
                <a:solidFill>
                  <a:srgbClr val="002060"/>
                </a:solidFill>
              </a:rPr>
              <a:t>финансовом обеспечении установленной на местном уровне меры социальной поддержки, предоставляемой гражданам, проживающим на территории города Покачи, страдающим хронической почечной недостаточностью и нуждающимся в процедуре программного гемодиализа (2014).</a:t>
            </a:r>
          </a:p>
          <a:p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5" name="Рисунок 4" descr="C:\Users\Duma-2\AppData\Local\Temp\герб_Покачи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69"/>
          <a:stretch/>
        </p:blipFill>
        <p:spPr bwMode="auto">
          <a:xfrm>
            <a:off x="35496" y="44624"/>
            <a:ext cx="1008112" cy="129614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 prst="angle"/>
          </a:sp3d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043608" y="274638"/>
            <a:ext cx="7416824" cy="49706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600" kern="12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 smtClean="0"/>
              <a:t>Дополнительно установленные расходные обязательства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2853494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84784"/>
            <a:ext cx="7620000" cy="5184576"/>
          </a:xfrm>
        </p:spPr>
        <p:txBody>
          <a:bodyPr>
            <a:normAutofit fontScale="55000" lnSpcReduction="20000"/>
          </a:bodyPr>
          <a:lstStyle/>
          <a:p>
            <a:pPr algn="just">
              <a:buFont typeface="Wingdings" panose="05000000000000000000" pitchFamily="2" charset="2"/>
              <a:buChar char="q"/>
            </a:pPr>
            <a:r>
              <a:rPr lang="ru-RU" sz="2900" b="1" dirty="0" smtClean="0">
                <a:solidFill>
                  <a:srgbClr val="002060"/>
                </a:solidFill>
              </a:rPr>
              <a:t>о </a:t>
            </a:r>
            <a:r>
              <a:rPr lang="ru-RU" sz="2900" b="1" dirty="0">
                <a:solidFill>
                  <a:srgbClr val="002060"/>
                </a:solidFill>
              </a:rPr>
              <a:t>возмещении расходов специализированной службе по вопросам похоронного дела, оказывающей услуги по погребению в городе Покачи согласно гарантированному перечню, в размере разницы между стоимостью услуг по погребению, утвержденной постановлением администрации города Покачи и стоимостью услуг, возмещаемых за счёт внебюджетных фондов или бюджетов других уровней (2011);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ru-RU" sz="2900" b="1" dirty="0">
                <a:solidFill>
                  <a:srgbClr val="002060"/>
                </a:solidFill>
              </a:rPr>
              <a:t>о содержании наружных инженерных сетей теплоснабжения, водоснабжения и канализации, обеспечивающих функционирование муниципального бюджетного учреждения здравоохранения «Центральная городская больница», за счёт средств бюджета города </a:t>
            </a:r>
            <a:r>
              <a:rPr lang="ru-RU" sz="2900" b="1" dirty="0" err="1">
                <a:solidFill>
                  <a:srgbClr val="002060"/>
                </a:solidFill>
              </a:rPr>
              <a:t>Покачи</a:t>
            </a:r>
            <a:r>
              <a:rPr lang="ru-RU" sz="2900" b="1" dirty="0">
                <a:solidFill>
                  <a:srgbClr val="002060"/>
                </a:solidFill>
              </a:rPr>
              <a:t> до момента их регистрации как объекта недвижимости и определения их балансовой принадлежности (2012);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ru-RU" sz="2900" b="1" dirty="0">
                <a:solidFill>
                  <a:srgbClr val="002060"/>
                </a:solidFill>
              </a:rPr>
              <a:t>проиндексирована пенсия за выслугу лет лицам, замещавшим муниципальные должности и должности муниципальной службы в городе </a:t>
            </a:r>
            <a:r>
              <a:rPr lang="ru-RU" sz="2900" b="1" dirty="0" err="1">
                <a:solidFill>
                  <a:srgbClr val="002060"/>
                </a:solidFill>
              </a:rPr>
              <a:t>Покачи</a:t>
            </a:r>
            <a:r>
              <a:rPr lang="ru-RU" sz="2900" b="1" dirty="0">
                <a:solidFill>
                  <a:srgbClr val="002060"/>
                </a:solidFill>
              </a:rPr>
              <a:t> (2012); 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ru-RU" sz="2900" b="1" dirty="0">
                <a:solidFill>
                  <a:srgbClr val="002060"/>
                </a:solidFill>
              </a:rPr>
              <a:t>установлена в соответствии с величиной командировочных расходов муниципальных служащих величина командировочных расходов работников бюджетных учреждений города </a:t>
            </a:r>
            <a:r>
              <a:rPr lang="ru-RU" sz="2900" b="1" dirty="0" err="1">
                <a:solidFill>
                  <a:srgbClr val="002060"/>
                </a:solidFill>
              </a:rPr>
              <a:t>Покачи</a:t>
            </a:r>
            <a:r>
              <a:rPr lang="ru-RU" sz="2900" b="1" dirty="0">
                <a:solidFill>
                  <a:srgbClr val="002060"/>
                </a:solidFill>
              </a:rPr>
              <a:t>;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ru-RU" sz="2900" b="1" dirty="0">
                <a:solidFill>
                  <a:srgbClr val="002060"/>
                </a:solidFill>
              </a:rPr>
              <a:t>создан муниципальный дорожный фонд города </a:t>
            </a:r>
            <a:r>
              <a:rPr lang="ru-RU" sz="2900" b="1" dirty="0" err="1">
                <a:solidFill>
                  <a:srgbClr val="002060"/>
                </a:solidFill>
              </a:rPr>
              <a:t>Покачи</a:t>
            </a:r>
            <a:r>
              <a:rPr lang="ru-RU" sz="2900" b="1" dirty="0">
                <a:solidFill>
                  <a:srgbClr val="002060"/>
                </a:solidFill>
              </a:rPr>
              <a:t> (2013);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ru-RU" sz="2900" b="1" dirty="0">
                <a:solidFill>
                  <a:srgbClr val="002060"/>
                </a:solidFill>
              </a:rPr>
              <a:t>инициирована  установка коллективных приборов учета в многоквартирных домах за счёт средств местного бюджета</a:t>
            </a:r>
          </a:p>
          <a:p>
            <a:pPr marL="114300" indent="0">
              <a:buNone/>
            </a:pPr>
            <a:endParaRPr lang="ru-RU" dirty="0">
              <a:latin typeface="+mj-lt"/>
            </a:endParaRPr>
          </a:p>
        </p:txBody>
      </p:sp>
      <p:pic>
        <p:nvPicPr>
          <p:cNvPr id="4" name="Рисунок 3" descr="C:\Users\Duma-2\AppData\Local\Temp\герб_Покачи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69"/>
          <a:stretch/>
        </p:blipFill>
        <p:spPr bwMode="auto">
          <a:xfrm>
            <a:off x="35496" y="44624"/>
            <a:ext cx="1008112" cy="129614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 prst="angle"/>
          </a:sp3d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043608" y="116632"/>
            <a:ext cx="7344816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600" kern="12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z="2300" b="1" dirty="0" smtClean="0"/>
              <a:t>Некоторые виды компенсационных выплат</a:t>
            </a:r>
            <a:endParaRPr lang="ru-RU" sz="2300" b="1" dirty="0"/>
          </a:p>
        </p:txBody>
      </p:sp>
    </p:spTree>
    <p:extLst>
      <p:ext uri="{BB962C8B-B14F-4D97-AF65-F5344CB8AC3E}">
        <p14:creationId xmlns:p14="http://schemas.microsoft.com/office/powerpoint/2010/main" val="126632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8900" y="1628800"/>
            <a:ext cx="7859216" cy="4800600"/>
          </a:xfrm>
        </p:spPr>
        <p:txBody>
          <a:bodyPr>
            <a:normAutofit fontScale="70000" lnSpcReduction="20000"/>
          </a:bodyPr>
          <a:lstStyle/>
          <a:p>
            <a:pPr marL="114300" indent="0">
              <a:buNone/>
            </a:pPr>
            <a:r>
              <a:rPr lang="ru-RU" sz="2300" b="1" dirty="0">
                <a:solidFill>
                  <a:srgbClr val="FF0000"/>
                </a:solidFill>
              </a:rPr>
              <a:t>Были </a:t>
            </a:r>
            <a:r>
              <a:rPr lang="ru-RU" sz="2300" b="1" dirty="0" smtClean="0">
                <a:solidFill>
                  <a:srgbClr val="FF0000"/>
                </a:solidFill>
              </a:rPr>
              <a:t>утверждены: </a:t>
            </a:r>
          </a:p>
          <a:p>
            <a:pPr lvl="0" algn="just"/>
            <a:r>
              <a:rPr lang="ru-RU" sz="2300" b="1" dirty="0" smtClean="0">
                <a:solidFill>
                  <a:srgbClr val="002060"/>
                </a:solidFill>
              </a:rPr>
              <a:t>Положение  </a:t>
            </a:r>
            <a:r>
              <a:rPr lang="ru-RU" sz="2300" b="1" dirty="0">
                <a:solidFill>
                  <a:srgbClr val="002060"/>
                </a:solidFill>
              </a:rPr>
              <a:t>о  порядке  владения,  пользования  и  распоряжения имуществом, находящимся в собственности муниципального образования; </a:t>
            </a:r>
          </a:p>
          <a:p>
            <a:pPr lvl="0" algn="just"/>
            <a:r>
              <a:rPr lang="ru-RU" sz="2300" b="1" dirty="0" smtClean="0">
                <a:solidFill>
                  <a:srgbClr val="002060"/>
                </a:solidFill>
              </a:rPr>
              <a:t>Порядок </a:t>
            </a:r>
            <a:r>
              <a:rPr lang="ru-RU" sz="2300" b="1" dirty="0">
                <a:solidFill>
                  <a:srgbClr val="002060"/>
                </a:solidFill>
              </a:rPr>
              <a:t>приватизации муниципального имущества в городе; </a:t>
            </a:r>
          </a:p>
          <a:p>
            <a:pPr lvl="0" algn="just"/>
            <a:r>
              <a:rPr lang="ru-RU" sz="2300" b="1" dirty="0" smtClean="0">
                <a:solidFill>
                  <a:srgbClr val="002060"/>
                </a:solidFill>
              </a:rPr>
              <a:t>Положение </a:t>
            </a:r>
            <a:r>
              <a:rPr lang="ru-RU" sz="2300" b="1" dirty="0">
                <a:solidFill>
                  <a:srgbClr val="002060"/>
                </a:solidFill>
              </a:rPr>
              <a:t>о порядке управления муниципальным имуществом, закрепленным за муниципальными унитарными предприятиями и учреждениями города; </a:t>
            </a:r>
          </a:p>
          <a:p>
            <a:pPr lvl="0" algn="just"/>
            <a:r>
              <a:rPr lang="ru-RU" sz="2300" b="1" dirty="0" smtClean="0">
                <a:solidFill>
                  <a:srgbClr val="002060"/>
                </a:solidFill>
              </a:rPr>
              <a:t>Порядок </a:t>
            </a:r>
            <a:r>
              <a:rPr lang="ru-RU" sz="2300" b="1" dirty="0">
                <a:solidFill>
                  <a:srgbClr val="002060"/>
                </a:solidFill>
              </a:rPr>
              <a:t>создания, реорганизации и ликвидации муниципальных предприятий, а также утверждения их уставов и внесения в них изменений.</a:t>
            </a:r>
          </a:p>
          <a:p>
            <a:pPr lvl="0" algn="just"/>
            <a:r>
              <a:rPr lang="ru-RU" sz="2300" b="1" dirty="0">
                <a:solidFill>
                  <a:srgbClr val="002060"/>
                </a:solidFill>
              </a:rPr>
              <a:t>Правила землепользования и застройки города Покачи (2011).</a:t>
            </a:r>
          </a:p>
          <a:p>
            <a:pPr marL="114300" indent="0" algn="just">
              <a:buNone/>
            </a:pPr>
            <a:endParaRPr lang="ru-RU" sz="2300" b="1" dirty="0" smtClean="0">
              <a:solidFill>
                <a:srgbClr val="002060"/>
              </a:solidFill>
            </a:endParaRPr>
          </a:p>
          <a:p>
            <a:pPr marL="114300" indent="0" algn="just">
              <a:buNone/>
            </a:pPr>
            <a:r>
              <a:rPr lang="ru-RU" sz="2300" b="1" dirty="0" smtClean="0">
                <a:solidFill>
                  <a:srgbClr val="FF0000"/>
                </a:solidFill>
              </a:rPr>
              <a:t>По </a:t>
            </a:r>
            <a:r>
              <a:rPr lang="ru-RU" sz="2300" b="1" dirty="0">
                <a:solidFill>
                  <a:srgbClr val="FF0000"/>
                </a:solidFill>
              </a:rPr>
              <a:t>инициативе депутатов: </a:t>
            </a:r>
            <a:endParaRPr lang="ru-RU" sz="2300" b="1" dirty="0" smtClean="0">
              <a:solidFill>
                <a:srgbClr val="FF0000"/>
              </a:solidFill>
            </a:endParaRPr>
          </a:p>
          <a:p>
            <a:pPr lvl="0" algn="just"/>
            <a:r>
              <a:rPr lang="ru-RU" sz="2300" b="1" dirty="0" smtClean="0">
                <a:solidFill>
                  <a:srgbClr val="002060"/>
                </a:solidFill>
              </a:rPr>
              <a:t>выполнены </a:t>
            </a:r>
            <a:r>
              <a:rPr lang="ru-RU" sz="2300" b="1" dirty="0">
                <a:solidFill>
                  <a:srgbClr val="002060"/>
                </a:solidFill>
              </a:rPr>
              <a:t>кадастровые работы в отношении земельных участков под многоквартирными домами (2010г.). </a:t>
            </a:r>
          </a:p>
          <a:p>
            <a:pPr lvl="0" algn="just"/>
            <a:r>
              <a:rPr lang="ru-RU" sz="2300" b="1" dirty="0">
                <a:solidFill>
                  <a:srgbClr val="002060"/>
                </a:solidFill>
              </a:rPr>
              <a:t>выполнены работы по принятию в собственность и по инвентаризации автомобильных дорог города Покачи, планируемых к постановке на учёт как бесхозяйных с последующим признанием их муниципальной собственностью; </a:t>
            </a:r>
          </a:p>
          <a:p>
            <a:pPr lvl="0" algn="just"/>
            <a:r>
              <a:rPr lang="ru-RU" sz="2300" b="1" dirty="0">
                <a:solidFill>
                  <a:srgbClr val="002060"/>
                </a:solidFill>
              </a:rPr>
              <a:t>выполнены кадастровые работы земельных участков под автодорогами посёлка Старые Покачи (2012)</a:t>
            </a:r>
          </a:p>
          <a:p>
            <a:pPr lvl="0" algn="just"/>
            <a:r>
              <a:rPr lang="ru-RU" sz="2300" b="1" dirty="0">
                <a:solidFill>
                  <a:srgbClr val="002060"/>
                </a:solidFill>
              </a:rPr>
              <a:t>снесен объект «Катер», пострадавший от пожара;</a:t>
            </a:r>
          </a:p>
          <a:p>
            <a:pPr lvl="0" algn="just"/>
            <a:r>
              <a:rPr lang="ru-RU" sz="2300" b="1" dirty="0">
                <a:solidFill>
                  <a:srgbClr val="002060"/>
                </a:solidFill>
              </a:rPr>
              <a:t>решён вопрос с принадлежностью сетей </a:t>
            </a:r>
            <a:r>
              <a:rPr lang="ru-RU" sz="2300" b="1" dirty="0" err="1">
                <a:solidFill>
                  <a:srgbClr val="002060"/>
                </a:solidFill>
              </a:rPr>
              <a:t>тепловодоснабжения</a:t>
            </a:r>
            <a:r>
              <a:rPr lang="ru-RU" sz="2300" b="1" dirty="0">
                <a:solidFill>
                  <a:srgbClr val="002060"/>
                </a:solidFill>
              </a:rPr>
              <a:t> 4-го микрорайона. </a:t>
            </a:r>
          </a:p>
          <a:p>
            <a:endParaRPr lang="ru-RU" dirty="0">
              <a:solidFill>
                <a:srgbClr val="002060"/>
              </a:solidFill>
              <a:latin typeface="+mj-lt"/>
            </a:endParaRPr>
          </a:p>
        </p:txBody>
      </p:sp>
      <p:pic>
        <p:nvPicPr>
          <p:cNvPr id="4" name="Рисунок 3" descr="C:\Users\Duma-2\AppData\Local\Temp\герб_Покачи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69"/>
          <a:stretch/>
        </p:blipFill>
        <p:spPr bwMode="auto">
          <a:xfrm>
            <a:off x="35496" y="116632"/>
            <a:ext cx="1008112" cy="129614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 prst="angle"/>
          </a:sp3d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227540" y="274638"/>
            <a:ext cx="7160884" cy="994122"/>
          </a:xfrm>
        </p:spPr>
        <p:txBody>
          <a:bodyPr/>
          <a:lstStyle/>
          <a:p>
            <a:r>
              <a:rPr lang="ru-RU" sz="2600" b="1" dirty="0" smtClean="0"/>
              <a:t>Решения в сфере имущественных отношений</a:t>
            </a:r>
            <a:endParaRPr lang="ru-RU" sz="2600" b="1" dirty="0"/>
          </a:p>
        </p:txBody>
      </p:sp>
    </p:spTree>
    <p:extLst>
      <p:ext uri="{BB962C8B-B14F-4D97-AF65-F5344CB8AC3E}">
        <p14:creationId xmlns:p14="http://schemas.microsoft.com/office/powerpoint/2010/main" val="624892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332656"/>
            <a:ext cx="8402411" cy="6302180"/>
          </a:xfr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03313" cy="312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426506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-27384"/>
            <a:ext cx="6889576" cy="1143000"/>
          </a:xfrm>
        </p:spPr>
        <p:txBody>
          <a:bodyPr/>
          <a:lstStyle/>
          <a:p>
            <a:r>
              <a:rPr lang="ru-RU" sz="2800" b="1" dirty="0" smtClean="0"/>
              <a:t>Проблемы в сфере благоустройства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4408" y="1700808"/>
            <a:ext cx="7620000" cy="4104456"/>
          </a:xfrm>
        </p:spPr>
        <p:txBody>
          <a:bodyPr>
            <a:normAutofit/>
          </a:bodyPr>
          <a:lstStyle/>
          <a:p>
            <a:pPr algn="just"/>
            <a:r>
              <a:rPr lang="ru-RU" sz="1600" b="1" dirty="0" smtClean="0">
                <a:solidFill>
                  <a:srgbClr val="002060"/>
                </a:solidFill>
              </a:rPr>
              <a:t>система </a:t>
            </a:r>
            <a:r>
              <a:rPr lang="ru-RU" sz="1600" b="1" dirty="0">
                <a:solidFill>
                  <a:srgbClr val="002060"/>
                </a:solidFill>
              </a:rPr>
              <a:t>работы с отходами. А именно: утилизации промышленных отходов на территории поселка Старые Покачи; вывоз и утилизация твердых бытовых отходов от </a:t>
            </a:r>
            <a:r>
              <a:rPr lang="ru-RU" sz="1600" b="1" dirty="0" err="1">
                <a:solidFill>
                  <a:srgbClr val="002060"/>
                </a:solidFill>
              </a:rPr>
              <a:t>балков</a:t>
            </a:r>
            <a:r>
              <a:rPr lang="ru-RU" sz="1600" b="1" dirty="0">
                <a:solidFill>
                  <a:srgbClr val="002060"/>
                </a:solidFill>
              </a:rPr>
              <a:t> и домов индивидуальной застройки; вывоз и утилизация ртутьсодержащих отходов; вывоз и утилизация твердых бытовых отходов от магазинов города, разработка схем дислокации свалок и описание мест захламлений городских территорий</a:t>
            </a:r>
            <a:r>
              <a:rPr lang="ru-RU" sz="1600" b="1" dirty="0" smtClean="0">
                <a:solidFill>
                  <a:srgbClr val="002060"/>
                </a:solidFill>
              </a:rPr>
              <a:t>;</a:t>
            </a:r>
            <a:endParaRPr lang="ru-RU" sz="1600" b="1" dirty="0">
              <a:solidFill>
                <a:srgbClr val="002060"/>
              </a:solidFill>
            </a:endParaRPr>
          </a:p>
          <a:p>
            <a:pPr algn="just"/>
            <a:r>
              <a:rPr lang="ru-RU" sz="1600" b="1" dirty="0" smtClean="0">
                <a:solidFill>
                  <a:srgbClr val="002060"/>
                </a:solidFill>
              </a:rPr>
              <a:t>размещение </a:t>
            </a:r>
            <a:r>
              <a:rPr lang="ru-RU" sz="1600" b="1" dirty="0" err="1">
                <a:solidFill>
                  <a:srgbClr val="002060"/>
                </a:solidFill>
              </a:rPr>
              <a:t>водопоглощающих</a:t>
            </a:r>
            <a:r>
              <a:rPr lang="ru-RU" sz="1600" b="1" dirty="0">
                <a:solidFill>
                  <a:srgbClr val="002060"/>
                </a:solidFill>
              </a:rPr>
              <a:t> колодцев</a:t>
            </a:r>
            <a:r>
              <a:rPr lang="ru-RU" sz="1600" b="1" dirty="0" smtClean="0">
                <a:solidFill>
                  <a:srgbClr val="002060"/>
                </a:solidFill>
              </a:rPr>
              <a:t>;</a:t>
            </a:r>
            <a:endParaRPr lang="ru-RU" sz="1600" b="1" dirty="0">
              <a:solidFill>
                <a:srgbClr val="002060"/>
              </a:solidFill>
            </a:endParaRPr>
          </a:p>
          <a:p>
            <a:pPr algn="just"/>
            <a:r>
              <a:rPr lang="ru-RU" sz="1600" b="1" dirty="0" smtClean="0">
                <a:solidFill>
                  <a:srgbClr val="002060"/>
                </a:solidFill>
              </a:rPr>
              <a:t>организация </a:t>
            </a:r>
            <a:r>
              <a:rPr lang="ru-RU" sz="1600" b="1" dirty="0">
                <a:solidFill>
                  <a:srgbClr val="002060"/>
                </a:solidFill>
              </a:rPr>
              <a:t>парковочных мест на придомовых территориях;</a:t>
            </a:r>
          </a:p>
          <a:p>
            <a:pPr algn="just"/>
            <a:r>
              <a:rPr lang="ru-RU" sz="1600" b="1" dirty="0" smtClean="0">
                <a:solidFill>
                  <a:srgbClr val="002060"/>
                </a:solidFill>
              </a:rPr>
              <a:t>благоустройство </a:t>
            </a:r>
            <a:r>
              <a:rPr lang="ru-RU" sz="1600" b="1" dirty="0">
                <a:solidFill>
                  <a:srgbClr val="002060"/>
                </a:solidFill>
              </a:rPr>
              <a:t>территорий, принадлежащих организациям и предпринимателям;</a:t>
            </a:r>
          </a:p>
          <a:p>
            <a:pPr algn="just"/>
            <a:r>
              <a:rPr lang="ru-RU" sz="1600" b="1" dirty="0" smtClean="0">
                <a:solidFill>
                  <a:srgbClr val="002060"/>
                </a:solidFill>
              </a:rPr>
              <a:t>участие </a:t>
            </a:r>
            <a:r>
              <a:rPr lang="ru-RU" sz="1600" b="1" dirty="0">
                <a:solidFill>
                  <a:srgbClr val="002060"/>
                </a:solidFill>
              </a:rPr>
              <a:t>собственников зданий и сооружений всех форм собственности в благоустройстве прилегающих территорий;  </a:t>
            </a:r>
          </a:p>
          <a:p>
            <a:pPr algn="just"/>
            <a:r>
              <a:rPr lang="ru-RU" sz="1600" b="1" dirty="0" smtClean="0">
                <a:solidFill>
                  <a:srgbClr val="002060"/>
                </a:solidFill>
              </a:rPr>
              <a:t>проведение </a:t>
            </a:r>
            <a:r>
              <a:rPr lang="ru-RU" sz="1600" b="1" dirty="0">
                <a:solidFill>
                  <a:srgbClr val="002060"/>
                </a:solidFill>
              </a:rPr>
              <a:t>плановых и внеплановых проверок исполнения Правил;</a:t>
            </a:r>
          </a:p>
          <a:p>
            <a:pPr algn="just"/>
            <a:r>
              <a:rPr lang="ru-RU" sz="1600" b="1" dirty="0" smtClean="0">
                <a:solidFill>
                  <a:srgbClr val="002060"/>
                </a:solidFill>
              </a:rPr>
              <a:t>организации </a:t>
            </a:r>
            <a:r>
              <a:rPr lang="ru-RU" sz="1600" b="1" dirty="0">
                <a:solidFill>
                  <a:srgbClr val="002060"/>
                </a:solidFill>
              </a:rPr>
              <a:t>дорожного движения в городе Покачи и др.</a:t>
            </a:r>
          </a:p>
          <a:p>
            <a:pPr algn="just"/>
            <a:endParaRPr lang="ru-RU" b="1" dirty="0">
              <a:solidFill>
                <a:srgbClr val="002060"/>
              </a:solidFill>
              <a:latin typeface="+mj-lt"/>
            </a:endParaRPr>
          </a:p>
        </p:txBody>
      </p:sp>
      <p:pic>
        <p:nvPicPr>
          <p:cNvPr id="4" name="Рисунок 3" descr="C:\Users\Duma-2\AppData\Local\Temp\герб_Покачи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69"/>
          <a:stretch/>
        </p:blipFill>
        <p:spPr bwMode="auto">
          <a:xfrm>
            <a:off x="23626" y="116632"/>
            <a:ext cx="1008112" cy="129614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 prst="angle"/>
          </a:sp3d>
        </p:spPr>
      </p:pic>
    </p:spTree>
    <p:extLst>
      <p:ext uri="{BB962C8B-B14F-4D97-AF65-F5344CB8AC3E}">
        <p14:creationId xmlns:p14="http://schemas.microsoft.com/office/powerpoint/2010/main" val="4169123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28800"/>
            <a:ext cx="7931224" cy="5040560"/>
          </a:xfrm>
        </p:spPr>
        <p:txBody>
          <a:bodyPr>
            <a:noAutofit/>
          </a:bodyPr>
          <a:lstStyle/>
          <a:p>
            <a:pPr marL="114300" indent="0" algn="just">
              <a:buNone/>
            </a:pPr>
            <a:endParaRPr lang="ru-RU" sz="1600" b="1" dirty="0" smtClean="0">
              <a:solidFill>
                <a:srgbClr val="002060"/>
              </a:solidFill>
              <a:latin typeface="+mj-lt"/>
            </a:endParaRPr>
          </a:p>
          <a:p>
            <a:pPr marL="114300" indent="0" algn="just">
              <a:buNone/>
            </a:pPr>
            <a:r>
              <a:rPr lang="ru-RU" sz="1600" b="1" dirty="0">
                <a:solidFill>
                  <a:srgbClr val="FF0000"/>
                </a:solidFill>
                <a:latin typeface="+mj-lt"/>
              </a:rPr>
              <a:t> </a:t>
            </a:r>
            <a:r>
              <a:rPr lang="ru-RU" sz="1600" b="1" dirty="0" smtClean="0">
                <a:solidFill>
                  <a:srgbClr val="FF0000"/>
                </a:solidFill>
                <a:latin typeface="+mj-lt"/>
              </a:rPr>
              <a:t>       </a:t>
            </a:r>
            <a:r>
              <a:rPr lang="ru-RU" sz="1600" b="1" u="sng" dirty="0" smtClean="0">
                <a:solidFill>
                  <a:srgbClr val="FF0000"/>
                </a:solidFill>
              </a:rPr>
              <a:t>Установлены социальные гарантии и обязательства:</a:t>
            </a:r>
          </a:p>
          <a:p>
            <a:pPr lvl="0" algn="just"/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  <a:cs typeface="Times New Roman" pitchFamily="18" charset="0"/>
              </a:rPr>
              <a:t>условия </a:t>
            </a: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cs typeface="Times New Roman" pitchFamily="18" charset="0"/>
              </a:rPr>
              <a:t>получения компенсации расходов, </a:t>
            </a: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  <a:cs typeface="Times New Roman" pitchFamily="18" charset="0"/>
              </a:rPr>
              <a:t>связанных </a:t>
            </a: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cs typeface="Times New Roman" pitchFamily="18" charset="0"/>
              </a:rPr>
              <a:t>с переездом к новому месту жительства в другую местность, для пенсионеров по старости и пенсионеров по инвалидности, имеющим стаж работы не менее пяти лет в организациях, финансируемых из бюджета города, и уволившимся из этих организаций в связи с выходом на пенсию. Обязательным условием получения такой компенсации является предоставление документа, подтверждающего регистрацию по новому месту жительства;</a:t>
            </a:r>
            <a:endParaRPr lang="ru-RU" sz="1600" dirty="0">
              <a:solidFill>
                <a:schemeClr val="accent2">
                  <a:lumMod val="50000"/>
                </a:schemeClr>
              </a:solidFill>
              <a:cs typeface="Times New Roman" pitchFamily="18" charset="0"/>
            </a:endParaRPr>
          </a:p>
          <a:p>
            <a:pPr algn="just"/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  <a:cs typeface="Times New Roman" pitchFamily="18" charset="0"/>
              </a:rPr>
              <a:t>право </a:t>
            </a: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cs typeface="Times New Roman" pitchFamily="18" charset="0"/>
              </a:rPr>
              <a:t>перевозить своё имущество любым удобным для работников видом транспорта. Установлена только предельная сумма компенсации и предельный вес перевозимого имущества. Значительно упрощен порядок получения компенсации;</a:t>
            </a:r>
            <a:endParaRPr lang="ru-RU" sz="1600" dirty="0">
              <a:solidFill>
                <a:schemeClr val="accent2">
                  <a:lumMod val="50000"/>
                </a:schemeClr>
              </a:solidFill>
              <a:cs typeface="Times New Roman" pitchFamily="18" charset="0"/>
            </a:endParaRPr>
          </a:p>
          <a:p>
            <a:pPr algn="just"/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cs typeface="Times New Roman" pitchFamily="18" charset="0"/>
              </a:rPr>
              <a:t>у</a:t>
            </a: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  <a:cs typeface="Times New Roman" pitchFamily="18" charset="0"/>
              </a:rPr>
              <a:t>становлена </a:t>
            </a: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cs typeface="Times New Roman" pitchFamily="18" charset="0"/>
              </a:rPr>
              <a:t>социальная гарантия в виде оплаты проезда к месту использования отпуска и обратно </a:t>
            </a:r>
            <a:r>
              <a:rPr lang="ru-RU" sz="1600" b="1" dirty="0" err="1">
                <a:solidFill>
                  <a:schemeClr val="accent2">
                    <a:lumMod val="50000"/>
                  </a:schemeClr>
                </a:solidFill>
                <a:cs typeface="Times New Roman" pitchFamily="18" charset="0"/>
              </a:rPr>
              <a:t>малозащищённой</a:t>
            </a: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cs typeface="Times New Roman" pitchFamily="18" charset="0"/>
              </a:rPr>
              <a:t> категории граждан – родителям, дети которых достигли 18-летнего возраста и являются с детства инвалидами I и II </a:t>
            </a: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  <a:cs typeface="Times New Roman" pitchFamily="18" charset="0"/>
              </a:rPr>
              <a:t>группы.</a:t>
            </a:r>
            <a:endParaRPr lang="ru-RU" sz="1600" dirty="0">
              <a:solidFill>
                <a:schemeClr val="accent2">
                  <a:lumMod val="50000"/>
                </a:schemeClr>
              </a:solidFill>
              <a:cs typeface="Times New Roman" pitchFamily="18" charset="0"/>
            </a:endParaRPr>
          </a:p>
          <a:p>
            <a:pPr algn="just">
              <a:buFont typeface="Wingdings" pitchFamily="2" charset="2"/>
              <a:buChar char="q"/>
            </a:pPr>
            <a:endParaRPr lang="ru-RU" sz="1400" dirty="0">
              <a:solidFill>
                <a:schemeClr val="accent2">
                  <a:lumMod val="50000"/>
                </a:schemeClr>
              </a:solidFill>
              <a:latin typeface="+mj-lt"/>
            </a:endParaRPr>
          </a:p>
        </p:txBody>
      </p:sp>
      <p:pic>
        <p:nvPicPr>
          <p:cNvPr id="4" name="Рисунок 3" descr="C:\Users\Duma-2\AppData\Local\Temp\герб_Покачи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69"/>
          <a:stretch/>
        </p:blipFill>
        <p:spPr bwMode="auto">
          <a:xfrm>
            <a:off x="23626" y="116632"/>
            <a:ext cx="1008112" cy="129614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 prst="angle"/>
          </a:sp3d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187624" y="-99392"/>
            <a:ext cx="7200800" cy="1143000"/>
          </a:xfrm>
        </p:spPr>
        <p:txBody>
          <a:bodyPr/>
          <a:lstStyle/>
          <a:p>
            <a:r>
              <a:rPr lang="ru-RU" sz="2800" b="1" dirty="0" smtClean="0"/>
              <a:t>Гарантии и компенсации для работников бюджетной сферы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2060054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188640"/>
            <a:ext cx="6889576" cy="922114"/>
          </a:xfrm>
        </p:spPr>
        <p:txBody>
          <a:bodyPr/>
          <a:lstStyle/>
          <a:p>
            <a:r>
              <a:rPr lang="ru-RU" sz="2800" b="1" spc="0" dirty="0" smtClean="0">
                <a:solidFill>
                  <a:schemeClr val="bg2">
                    <a:lumMod val="25000"/>
                  </a:schemeClr>
                </a:solidFill>
                <a:ea typeface="+mn-ea"/>
                <a:cs typeface="+mn-cs"/>
              </a:rPr>
              <a:t>Социальные льготы для специалистов необходимых городу</a:t>
            </a:r>
            <a:endParaRPr lang="ru-RU" sz="28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44824"/>
            <a:ext cx="7620000" cy="4555976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sz="1800" b="1" dirty="0" smtClean="0">
                <a:solidFill>
                  <a:schemeClr val="bg2">
                    <a:lumMod val="25000"/>
                  </a:schemeClr>
                </a:solidFill>
              </a:rPr>
              <a:t>Компенсация </a:t>
            </a:r>
            <a:r>
              <a:rPr lang="ru-RU" sz="1800" b="1" dirty="0">
                <a:solidFill>
                  <a:schemeClr val="bg2">
                    <a:lumMod val="25000"/>
                  </a:schemeClr>
                </a:solidFill>
              </a:rPr>
              <a:t>расходов за </a:t>
            </a:r>
            <a:r>
              <a:rPr lang="ru-RU" sz="1800" b="1" dirty="0" err="1">
                <a:solidFill>
                  <a:schemeClr val="bg2">
                    <a:lumMod val="25000"/>
                  </a:schemeClr>
                </a:solidFill>
              </a:rPr>
              <a:t>найм</a:t>
            </a:r>
            <a:r>
              <a:rPr lang="ru-RU" sz="1800" b="1" dirty="0">
                <a:solidFill>
                  <a:schemeClr val="bg2">
                    <a:lumMod val="25000"/>
                  </a:schemeClr>
                </a:solidFill>
              </a:rPr>
              <a:t> жилого помещения</a:t>
            </a:r>
            <a:r>
              <a:rPr lang="ru-RU" sz="1800" b="1" dirty="0" smtClean="0">
                <a:solidFill>
                  <a:schemeClr val="bg2">
                    <a:lumMod val="25000"/>
                  </a:schemeClr>
                </a:solidFill>
              </a:rPr>
              <a:t>;</a:t>
            </a:r>
          </a:p>
          <a:p>
            <a:pPr marL="114300" indent="0">
              <a:buNone/>
            </a:pPr>
            <a:endParaRPr lang="ru-RU" sz="1800" b="1" dirty="0">
              <a:solidFill>
                <a:schemeClr val="bg2">
                  <a:lumMod val="25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sz="1800" b="1" dirty="0" smtClean="0">
                <a:solidFill>
                  <a:schemeClr val="bg2">
                    <a:lumMod val="25000"/>
                  </a:schemeClr>
                </a:solidFill>
              </a:rPr>
              <a:t> Единовременная помощь </a:t>
            </a:r>
            <a:r>
              <a:rPr lang="ru-RU" sz="1800" b="1" dirty="0">
                <a:solidFill>
                  <a:schemeClr val="bg2">
                    <a:lumMod val="25000"/>
                  </a:schemeClr>
                </a:solidFill>
              </a:rPr>
              <a:t>для обустройства на новом месте; </a:t>
            </a:r>
            <a:endParaRPr lang="ru-RU" sz="1800" b="1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114300" indent="0">
              <a:buNone/>
            </a:pPr>
            <a:endParaRPr lang="ru-RU" sz="1800" b="1" dirty="0">
              <a:solidFill>
                <a:schemeClr val="bg2">
                  <a:lumMod val="25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sz="1800" b="1" dirty="0" smtClean="0">
                <a:solidFill>
                  <a:schemeClr val="bg2">
                    <a:lumMod val="25000"/>
                  </a:schemeClr>
                </a:solidFill>
              </a:rPr>
              <a:t> Компенсация </a:t>
            </a:r>
            <a:r>
              <a:rPr lang="ru-RU" sz="1800" b="1" dirty="0">
                <a:solidFill>
                  <a:schemeClr val="bg2">
                    <a:lumMod val="25000"/>
                  </a:schemeClr>
                </a:solidFill>
              </a:rPr>
              <a:t>стоимости проезда приглашенному специалисту и членам его семьи и провоза багажа к месту работы; </a:t>
            </a:r>
            <a:endParaRPr lang="ru-RU" sz="1800" b="1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114300" indent="0">
              <a:buNone/>
            </a:pPr>
            <a:endParaRPr lang="ru-RU" sz="1800" b="1" dirty="0">
              <a:solidFill>
                <a:schemeClr val="bg2">
                  <a:lumMod val="25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sz="1800" b="1" dirty="0" smtClean="0">
                <a:solidFill>
                  <a:schemeClr val="bg2">
                    <a:lumMod val="25000"/>
                  </a:schemeClr>
                </a:solidFill>
              </a:rPr>
              <a:t> Оплачиваемый отпуск </a:t>
            </a:r>
            <a:r>
              <a:rPr lang="ru-RU" sz="1800" b="1" dirty="0">
                <a:solidFill>
                  <a:schemeClr val="bg2">
                    <a:lumMod val="25000"/>
                  </a:schemeClr>
                </a:solidFill>
              </a:rPr>
              <a:t>для обустройства на новом месте жительства.</a:t>
            </a:r>
          </a:p>
          <a:p>
            <a:endParaRPr lang="ru-RU" dirty="0"/>
          </a:p>
        </p:txBody>
      </p:sp>
      <p:pic>
        <p:nvPicPr>
          <p:cNvPr id="4" name="Рисунок 3" descr="C:\Users\Duma-2\AppData\Local\Temp\герб_Покачи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69"/>
          <a:stretch/>
        </p:blipFill>
        <p:spPr bwMode="auto">
          <a:xfrm>
            <a:off x="23626" y="116632"/>
            <a:ext cx="1008112" cy="129614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 prst="angle"/>
          </a:sp3d>
        </p:spPr>
      </p:pic>
    </p:spTree>
    <p:extLst>
      <p:ext uri="{BB962C8B-B14F-4D97-AF65-F5344CB8AC3E}">
        <p14:creationId xmlns:p14="http://schemas.microsoft.com/office/powerpoint/2010/main" val="83873520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3522" y="188640"/>
            <a:ext cx="7033592" cy="792088"/>
          </a:xfrm>
        </p:spPr>
        <p:txBody>
          <a:bodyPr/>
          <a:lstStyle/>
          <a:p>
            <a:r>
              <a:rPr lang="ru-RU" sz="2400" b="1" dirty="0" smtClean="0"/>
              <a:t>Структура решений, регламентирующих деятельность органов местного самоуправления</a:t>
            </a:r>
            <a:endParaRPr lang="ru-RU" sz="2400" b="1" dirty="0"/>
          </a:p>
        </p:txBody>
      </p:sp>
      <p:graphicFrame>
        <p:nvGraphicFramePr>
          <p:cNvPr id="14" name="Объект 1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4327667"/>
              </p:ext>
            </p:extLst>
          </p:nvPr>
        </p:nvGraphicFramePr>
        <p:xfrm>
          <a:off x="457200" y="1484784"/>
          <a:ext cx="7620000" cy="51845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Рисунок 4" descr="C:\Users\Duma-2\AppData\Local\Temp\герб_Покачи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69"/>
          <a:stretch/>
        </p:blipFill>
        <p:spPr bwMode="auto">
          <a:xfrm>
            <a:off x="35496" y="116632"/>
            <a:ext cx="1008112" cy="129614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 prst="angle"/>
          </a:sp3d>
        </p:spPr>
      </p:pic>
    </p:spTree>
    <p:extLst>
      <p:ext uri="{BB962C8B-B14F-4D97-AF65-F5344CB8AC3E}">
        <p14:creationId xmlns:p14="http://schemas.microsoft.com/office/powerpoint/2010/main" val="2589548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Объект 1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24096071"/>
              </p:ext>
            </p:extLst>
          </p:nvPr>
        </p:nvGraphicFramePr>
        <p:xfrm>
          <a:off x="457200" y="1412776"/>
          <a:ext cx="7620000" cy="53285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" name="Рисунок 3" descr="C:\Users\Duma-2\AppData\Local\Temp\герб_Покачи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69"/>
          <a:stretch/>
        </p:blipFill>
        <p:spPr bwMode="auto">
          <a:xfrm>
            <a:off x="35496" y="116632"/>
            <a:ext cx="1008112" cy="129614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 prst="angle"/>
          </a:sp3d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043608" y="404664"/>
            <a:ext cx="7033592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600" kern="12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b="1" dirty="0" smtClean="0"/>
              <a:t>Контрольная  деятельность  Думы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014334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1412776"/>
            <a:ext cx="7249616" cy="4988024"/>
          </a:xfrm>
        </p:spPr>
        <p:txBody>
          <a:bodyPr>
            <a:normAutofit fontScale="92500" lnSpcReduction="10000"/>
          </a:bodyPr>
          <a:lstStyle/>
          <a:p>
            <a:pPr marL="114300" indent="0">
              <a:buNone/>
            </a:pPr>
            <a:r>
              <a:rPr lang="ru-RU" sz="1900" b="1" u="sng" dirty="0" smtClean="0">
                <a:solidFill>
                  <a:srgbClr val="FF0000"/>
                </a:solidFill>
              </a:rPr>
              <a:t>Формы контрольных мероприятий:</a:t>
            </a:r>
            <a:endParaRPr lang="ru-RU" sz="1900" u="sng" dirty="0">
              <a:solidFill>
                <a:srgbClr val="FF0000"/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ru-RU" sz="1900" b="1" dirty="0" smtClean="0">
                <a:solidFill>
                  <a:schemeClr val="accent2">
                    <a:lumMod val="50000"/>
                  </a:schemeClr>
                </a:solidFill>
              </a:rPr>
              <a:t>проверка</a:t>
            </a:r>
            <a:r>
              <a:rPr lang="ru-RU" sz="1900" b="1" dirty="0">
                <a:solidFill>
                  <a:schemeClr val="accent2">
                    <a:lumMod val="50000"/>
                  </a:schemeClr>
                </a:solidFill>
              </a:rPr>
              <a:t>;</a:t>
            </a:r>
            <a:endParaRPr lang="ru-RU" sz="1900" dirty="0">
              <a:solidFill>
                <a:schemeClr val="accent2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ru-RU" sz="1900" b="1" dirty="0" smtClean="0">
                <a:solidFill>
                  <a:schemeClr val="accent2">
                    <a:lumMod val="50000"/>
                  </a:schemeClr>
                </a:solidFill>
              </a:rPr>
              <a:t>рассмотрение </a:t>
            </a:r>
            <a:r>
              <a:rPr lang="ru-RU" sz="1900" b="1" dirty="0">
                <a:solidFill>
                  <a:schemeClr val="accent2">
                    <a:lumMod val="50000"/>
                  </a:schemeClr>
                </a:solidFill>
              </a:rPr>
              <a:t>(заслушивание) отчетов, сообщений, информаций главы муниципального образования, руководителей иных органов и должностных лиц муниципального образования, руководителей органов местной администрации, муниципальных унитарных предприятий и муниципальных учреждений по различным вопросам осуществления местного самоуправления;</a:t>
            </a:r>
            <a:endParaRPr lang="ru-RU" sz="1900" dirty="0">
              <a:solidFill>
                <a:schemeClr val="accent2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ru-RU" sz="1900" b="1" dirty="0" smtClean="0">
                <a:solidFill>
                  <a:schemeClr val="accent2">
                    <a:lumMod val="50000"/>
                  </a:schemeClr>
                </a:solidFill>
              </a:rPr>
              <a:t>направление </a:t>
            </a:r>
            <a:r>
              <a:rPr lang="ru-RU" sz="1900" b="1" dirty="0">
                <a:solidFill>
                  <a:schemeClr val="accent2">
                    <a:lumMod val="50000"/>
                  </a:schemeClr>
                </a:solidFill>
              </a:rPr>
              <a:t>депутатских запросов и обращений в органы и должностным лицам муниципального образования, руководителям органов местной администрации, муниципальных унитарных предприятий и муниципальных учреждений;</a:t>
            </a:r>
            <a:endParaRPr lang="ru-RU" sz="1900" dirty="0">
              <a:solidFill>
                <a:schemeClr val="accent2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ru-RU" sz="1900" b="1" dirty="0" smtClean="0">
                <a:solidFill>
                  <a:schemeClr val="accent2">
                    <a:lumMod val="50000"/>
                  </a:schemeClr>
                </a:solidFill>
              </a:rPr>
              <a:t>запрос </a:t>
            </a:r>
            <a:r>
              <a:rPr lang="ru-RU" sz="1900" b="1" dirty="0">
                <a:solidFill>
                  <a:schemeClr val="accent2">
                    <a:lumMod val="50000"/>
                  </a:schemeClr>
                </a:solidFill>
              </a:rPr>
              <a:t>необходимых документов и материалов по вопросам, готовящимся и рассматриваемым в представительном органе, его комиссиях и рабочих группах;</a:t>
            </a:r>
            <a:endParaRPr lang="ru-RU" sz="1900" dirty="0">
              <a:solidFill>
                <a:schemeClr val="accent2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ru-RU" sz="1900" b="1" dirty="0" smtClean="0">
                <a:solidFill>
                  <a:schemeClr val="accent2">
                    <a:lumMod val="50000"/>
                  </a:schemeClr>
                </a:solidFill>
              </a:rPr>
              <a:t>протокольные </a:t>
            </a:r>
            <a:r>
              <a:rPr lang="ru-RU" sz="1900" b="1" dirty="0">
                <a:solidFill>
                  <a:schemeClr val="accent2">
                    <a:lumMod val="50000"/>
                  </a:schemeClr>
                </a:solidFill>
              </a:rPr>
              <a:t>поручения, принимаемые Думой по вопросам, рассматриваемым на заседаниях. </a:t>
            </a:r>
            <a:endParaRPr lang="ru-RU" sz="1900" dirty="0">
              <a:solidFill>
                <a:schemeClr val="accent2">
                  <a:lumMod val="50000"/>
                </a:schemeClr>
              </a:solidFill>
            </a:endParaRPr>
          </a:p>
          <a:p>
            <a:pPr algn="just"/>
            <a:endParaRPr lang="ru-RU" dirty="0">
              <a:solidFill>
                <a:srgbClr val="002060"/>
              </a:solidFill>
              <a:latin typeface="+mj-lt"/>
            </a:endParaRPr>
          </a:p>
        </p:txBody>
      </p:sp>
      <p:pic>
        <p:nvPicPr>
          <p:cNvPr id="4" name="Рисунок 3" descr="C:\Users\Duma-2\AppData\Local\Temp\герб_Покачи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69"/>
          <a:stretch/>
        </p:blipFill>
        <p:spPr bwMode="auto">
          <a:xfrm>
            <a:off x="35496" y="116632"/>
            <a:ext cx="1008112" cy="129614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 prst="angle"/>
          </a:sp3d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043608" y="404664"/>
            <a:ext cx="7033592" cy="7200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600" kern="12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b="1" dirty="0" smtClean="0"/>
              <a:t>Контрольная  деятельность  Думы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226288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23912"/>
            <a:ext cx="7020272" cy="4917256"/>
          </a:xfrm>
        </p:spPr>
      </p:pic>
      <p:pic>
        <p:nvPicPr>
          <p:cNvPr id="8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44624"/>
            <a:ext cx="2592775" cy="172819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1" b="1351"/>
          <a:stretch>
            <a:fillRect/>
          </a:stretch>
        </p:blipFill>
        <p:spPr>
          <a:xfrm>
            <a:off x="-11798" y="2276872"/>
            <a:ext cx="2627540" cy="181492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8" r="1538"/>
          <a:stretch>
            <a:fillRect/>
          </a:stretch>
        </p:blipFill>
        <p:spPr>
          <a:xfrm>
            <a:off x="107504" y="4570037"/>
            <a:ext cx="3419872" cy="214258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1" b="1351"/>
          <a:stretch>
            <a:fillRect/>
          </a:stretch>
        </p:blipFill>
        <p:spPr>
          <a:xfrm>
            <a:off x="4716016" y="4720208"/>
            <a:ext cx="3096344" cy="2008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52219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Объект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82339243"/>
              </p:ext>
            </p:extLst>
          </p:nvPr>
        </p:nvGraphicFramePr>
        <p:xfrm>
          <a:off x="-252536" y="692696"/>
          <a:ext cx="8820472" cy="61653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Заголовок 7"/>
          <p:cNvSpPr>
            <a:spLocks noGrp="1"/>
          </p:cNvSpPr>
          <p:nvPr>
            <p:ph type="title"/>
          </p:nvPr>
        </p:nvSpPr>
        <p:spPr>
          <a:xfrm>
            <a:off x="768424" y="-99392"/>
            <a:ext cx="7620000" cy="720080"/>
          </a:xfrm>
        </p:spPr>
        <p:txBody>
          <a:bodyPr/>
          <a:lstStyle/>
          <a:p>
            <a:pPr algn="ctr"/>
            <a:r>
              <a:rPr lang="ru-RU" sz="2400" b="1" dirty="0" smtClean="0"/>
              <a:t>Двадцать  лет  служения  народу</a:t>
            </a:r>
            <a:endParaRPr lang="ru-RU" sz="2400" b="1" dirty="0"/>
          </a:p>
        </p:txBody>
      </p:sp>
      <p:pic>
        <p:nvPicPr>
          <p:cNvPr id="13" name="Рисунок 12" descr="C:\Users\Duma-2\AppData\Local\Temp\герб_Покачи.jpg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69"/>
          <a:stretch/>
        </p:blipFill>
        <p:spPr bwMode="auto">
          <a:xfrm>
            <a:off x="-72008" y="0"/>
            <a:ext cx="1043608" cy="1196752"/>
          </a:xfrm>
          <a:prstGeom prst="rect">
            <a:avLst/>
          </a:prstGeom>
          <a:ln>
            <a:noFill/>
          </a:ln>
          <a:effectLst/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 prst="angle"/>
          </a:sp3d>
        </p:spPr>
      </p:pic>
    </p:spTree>
    <p:extLst>
      <p:ext uri="{BB962C8B-B14F-4D97-AF65-F5344CB8AC3E}">
        <p14:creationId xmlns:p14="http://schemas.microsoft.com/office/powerpoint/2010/main" val="50069449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44624"/>
            <a:ext cx="7416824" cy="648072"/>
          </a:xfrm>
        </p:spPr>
        <p:txBody>
          <a:bodyPr/>
          <a:lstStyle/>
          <a:p>
            <a:pPr algn="ctr"/>
            <a:r>
              <a:rPr lang="ru-RU" sz="2400" b="1" dirty="0" smtClean="0"/>
              <a:t>Из  истории  становления  местного самоуправления</a:t>
            </a:r>
            <a:endParaRPr lang="ru-RU" sz="2400" b="1" dirty="0"/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97756086"/>
              </p:ext>
            </p:extLst>
          </p:nvPr>
        </p:nvGraphicFramePr>
        <p:xfrm>
          <a:off x="457200" y="836712"/>
          <a:ext cx="7931224" cy="59046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Рисунок 3" descr="C:\Users\Duma-2\AppData\Local\Temp\герб_Покачи.jpg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69"/>
          <a:stretch/>
        </p:blipFill>
        <p:spPr bwMode="auto">
          <a:xfrm>
            <a:off x="-36512" y="-27384"/>
            <a:ext cx="1008112" cy="129614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 prst="angle"/>
          </a:sp3d>
        </p:spPr>
      </p:pic>
    </p:spTree>
    <p:extLst>
      <p:ext uri="{BB962C8B-B14F-4D97-AF65-F5344CB8AC3E}">
        <p14:creationId xmlns:p14="http://schemas.microsoft.com/office/powerpoint/2010/main" val="179725091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16632"/>
            <a:ext cx="7056784" cy="504056"/>
          </a:xfrm>
        </p:spPr>
        <p:txBody>
          <a:bodyPr/>
          <a:lstStyle/>
          <a:p>
            <a:pPr algn="ctr"/>
            <a:r>
              <a:rPr lang="ru-RU" sz="2800" b="1" dirty="0" smtClean="0"/>
              <a:t>Модель местного самоуправления</a:t>
            </a:r>
            <a:endParaRPr lang="ru-RU" sz="2800" b="1" dirty="0"/>
          </a:p>
        </p:txBody>
      </p:sp>
      <p:pic>
        <p:nvPicPr>
          <p:cNvPr id="6" name="Рисунок 5" descr="C:\Users\Duma-2\AppData\Local\Temp\герб_Покачи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69"/>
          <a:stretch/>
        </p:blipFill>
        <p:spPr bwMode="auto">
          <a:xfrm>
            <a:off x="35496" y="-27384"/>
            <a:ext cx="1008112" cy="129614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 prst="angle"/>
          </a:sp3d>
        </p:spPr>
      </p:pic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86565350"/>
              </p:ext>
            </p:extLst>
          </p:nvPr>
        </p:nvGraphicFramePr>
        <p:xfrm>
          <a:off x="179512" y="620688"/>
          <a:ext cx="8280920" cy="60486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248245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88640"/>
            <a:ext cx="7128792" cy="724942"/>
          </a:xfrm>
        </p:spPr>
        <p:txBody>
          <a:bodyPr/>
          <a:lstStyle/>
          <a:p>
            <a:pPr algn="ctr"/>
            <a:r>
              <a:rPr lang="ru-RU" sz="2400" b="1" dirty="0" smtClean="0"/>
              <a:t>Герб и флаг муниципального образования </a:t>
            </a:r>
            <a:br>
              <a:rPr lang="ru-RU" sz="2400" b="1" dirty="0" smtClean="0"/>
            </a:br>
            <a:r>
              <a:rPr lang="ru-RU" sz="2400" b="1" dirty="0" smtClean="0"/>
              <a:t>город Покачи</a:t>
            </a:r>
            <a:endParaRPr lang="ru-RU" sz="2400" b="1" dirty="0"/>
          </a:p>
        </p:txBody>
      </p:sp>
      <p:pic>
        <p:nvPicPr>
          <p:cNvPr id="4" name="Рисунок 3" descr="C:\Users\Duma-2\AppData\Local\Temp\герб_Покачи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69"/>
          <a:stretch/>
        </p:blipFill>
        <p:spPr bwMode="auto">
          <a:xfrm>
            <a:off x="611560" y="1916832"/>
            <a:ext cx="1872208" cy="22322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Объект 6"/>
          <p:cNvPicPr>
            <a:picLocks noGrp="1"/>
          </p:cNvPicPr>
          <p:nvPr>
            <p:ph idx="1"/>
          </p:nvPr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700808"/>
            <a:ext cx="4968552" cy="28803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759830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274638"/>
            <a:ext cx="7200800" cy="778098"/>
          </a:xfrm>
        </p:spPr>
        <p:txBody>
          <a:bodyPr/>
          <a:lstStyle/>
          <a:p>
            <a:r>
              <a:rPr lang="ru-RU" sz="3200" b="1" dirty="0" smtClean="0"/>
              <a:t>Органы местного самоуправления</a:t>
            </a:r>
            <a:endParaRPr lang="ru-RU" sz="3200" b="1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05414063"/>
              </p:ext>
            </p:extLst>
          </p:nvPr>
        </p:nvGraphicFramePr>
        <p:xfrm>
          <a:off x="107504" y="908720"/>
          <a:ext cx="8352928" cy="54920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Рисунок 3" descr="C:\Users\Duma-2\AppData\Local\Temp\герб_Покачи.jpg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69"/>
          <a:stretch/>
        </p:blipFill>
        <p:spPr bwMode="auto">
          <a:xfrm>
            <a:off x="-36512" y="-27384"/>
            <a:ext cx="1008112" cy="129614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 prst="angle"/>
          </a:sp3d>
        </p:spPr>
      </p:pic>
    </p:spTree>
    <p:extLst>
      <p:ext uri="{BB962C8B-B14F-4D97-AF65-F5344CB8AC3E}">
        <p14:creationId xmlns:p14="http://schemas.microsoft.com/office/powerpoint/2010/main" val="382099382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-315416"/>
            <a:ext cx="7416824" cy="1143000"/>
          </a:xfrm>
        </p:spPr>
        <p:txBody>
          <a:bodyPr/>
          <a:lstStyle/>
          <a:p>
            <a:r>
              <a:rPr lang="ru-RU" sz="2800" b="1" dirty="0" smtClean="0"/>
              <a:t>Функции органов местного самоуправления</a:t>
            </a:r>
            <a:endParaRPr lang="ru-RU" sz="2800" b="1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43071647"/>
              </p:ext>
            </p:extLst>
          </p:nvPr>
        </p:nvGraphicFramePr>
        <p:xfrm>
          <a:off x="552400" y="692696"/>
          <a:ext cx="8484096" cy="6142954"/>
        </p:xfrm>
        <a:graphic>
          <a:graphicData uri="http://schemas.openxmlformats.org/drawingml/2006/table">
            <a:tbl>
              <a:tblPr firstRow="1" bandRow="1">
                <a:tableStyleId>{775DCB02-9BB8-47FD-8907-85C794F793BA}</a:tableStyleId>
              </a:tblPr>
              <a:tblGrid>
                <a:gridCol w="2121024"/>
                <a:gridCol w="1898576"/>
                <a:gridCol w="2232248"/>
                <a:gridCol w="2232248"/>
              </a:tblGrid>
              <a:tr h="71381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Представительный </a:t>
                      </a:r>
                      <a:endParaRPr lang="ru-RU" sz="11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(законодательный) орган</a:t>
                      </a:r>
                      <a:endParaRPr lang="ru-RU" sz="11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ДУМА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ГОРОДА ПОКАЧИ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Исполнительный орган</a:t>
                      </a:r>
                      <a:endParaRPr lang="ru-RU" sz="11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АДМИНИСТРАЦИЯ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ГОРОДА </a:t>
                      </a:r>
                      <a:r>
                        <a:rPr lang="ru-RU" sz="1100" dirty="0">
                          <a:effectLst/>
                        </a:rPr>
                        <a:t>ПОКАЧИ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Глава города</a:t>
                      </a:r>
                      <a:endParaRPr lang="ru-RU" sz="11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ГЛАВА </a:t>
                      </a:r>
                      <a:r>
                        <a:rPr lang="ru-RU" sz="1100" baseline="0" dirty="0" smtClean="0">
                          <a:effectLst/>
                        </a:rPr>
                        <a:t> </a:t>
                      </a:r>
                      <a:r>
                        <a:rPr lang="ru-RU" sz="1100" dirty="0" smtClean="0">
                          <a:effectLst/>
                        </a:rPr>
                        <a:t>АДМИНИСТРАЦИИ </a:t>
                      </a:r>
                      <a:r>
                        <a:rPr lang="ru-RU" sz="1100" dirty="0">
                          <a:effectLst/>
                        </a:rPr>
                        <a:t>ГОРОДА ПОКАЧИ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Контрольный орган</a:t>
                      </a:r>
                      <a:endParaRPr lang="ru-RU" sz="11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КОНТРОЛЬНО-СЧЕТНАЯ ПАЛАТА ГОРОДА ПОКАЧИ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686782">
                <a:tc>
                  <a:txBody>
                    <a:bodyPr/>
                    <a:lstStyle/>
                    <a:p>
                      <a:pPr marL="171450" lvl="0" indent="-17145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ü"/>
                      </a:pPr>
                      <a:r>
                        <a:rPr lang="ru-RU" sz="1100" b="1" dirty="0">
                          <a:solidFill>
                            <a:srgbClr val="FFFF00"/>
                          </a:solidFill>
                          <a:effectLst/>
                        </a:rPr>
                        <a:t>представляет и отражает интересы всех социальных групп населения муниципального образования;</a:t>
                      </a:r>
                    </a:p>
                    <a:p>
                      <a:pPr marL="171450" indent="-17145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ü"/>
                      </a:pPr>
                      <a:r>
                        <a:rPr lang="ru-RU" sz="1100" b="1" dirty="0">
                          <a:solidFill>
                            <a:srgbClr val="FFFF00"/>
                          </a:solidFill>
                          <a:effectLst/>
                        </a:rPr>
                        <a:t> </a:t>
                      </a:r>
                      <a:r>
                        <a:rPr lang="ru-RU" sz="1100" b="1" dirty="0" smtClean="0">
                          <a:solidFill>
                            <a:srgbClr val="FFFF00"/>
                          </a:solidFill>
                          <a:effectLst/>
                        </a:rPr>
                        <a:t>формирует </a:t>
                      </a:r>
                      <a:r>
                        <a:rPr lang="ru-RU" sz="1100" b="1" dirty="0">
                          <a:solidFill>
                            <a:srgbClr val="FFFF00"/>
                          </a:solidFill>
                          <a:effectLst/>
                        </a:rPr>
                        <a:t>нормативную базу </a:t>
                      </a:r>
                      <a:r>
                        <a:rPr lang="ru-RU" sz="1100" b="1" dirty="0" smtClean="0">
                          <a:solidFill>
                            <a:srgbClr val="FFFF00"/>
                          </a:solidFill>
                          <a:effectLst/>
                        </a:rPr>
                        <a:t>в </a:t>
                      </a:r>
                      <a:r>
                        <a:rPr lang="ru-RU" sz="1100" b="1" dirty="0">
                          <a:solidFill>
                            <a:srgbClr val="FFFF00"/>
                          </a:solidFill>
                          <a:effectLst/>
                        </a:rPr>
                        <a:t>соответствии со своими полномочиями, прописанными в федеральном и региональном законодательствах, а также в Уставе муниципального образования;</a:t>
                      </a:r>
                    </a:p>
                    <a:p>
                      <a:pPr marL="171450" indent="-17145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ü"/>
                      </a:pPr>
                      <a:r>
                        <a:rPr lang="ru-RU" sz="1100" b="1" dirty="0">
                          <a:solidFill>
                            <a:srgbClr val="FFFF00"/>
                          </a:solidFill>
                          <a:effectLst/>
                        </a:rPr>
                        <a:t> </a:t>
                      </a:r>
                      <a:r>
                        <a:rPr lang="ru-RU" sz="1100" b="1" dirty="0" smtClean="0">
                          <a:solidFill>
                            <a:srgbClr val="FFFF00"/>
                          </a:solidFill>
                          <a:effectLst/>
                        </a:rPr>
                        <a:t>контролирует </a:t>
                      </a:r>
                      <a:r>
                        <a:rPr lang="ru-RU" sz="1100" b="1" dirty="0">
                          <a:solidFill>
                            <a:srgbClr val="FFFF00"/>
                          </a:solidFill>
                          <a:effectLst/>
                        </a:rPr>
                        <a:t>исполнение принимаемых нормативных актов и в целом деятельность исполнительных органов и должностных лиц местного самоуправления.</a:t>
                      </a:r>
                      <a:endParaRPr lang="ru-RU" sz="1100" b="1" dirty="0">
                        <a:solidFill>
                          <a:srgbClr val="FFFF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25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lvl="0" indent="-17145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ü"/>
                      </a:pPr>
                      <a:r>
                        <a:rPr lang="ru-RU" sz="1050" b="1" dirty="0">
                          <a:solidFill>
                            <a:srgbClr val="FFFF00"/>
                          </a:solidFill>
                          <a:effectLst/>
                        </a:rPr>
                        <a:t>обеспечивает законность и соблюдение (исполнение) Конституции, федеральных законов, законов субъектов РФ, решений законодательного органа; </a:t>
                      </a:r>
                    </a:p>
                    <a:p>
                      <a:pPr marL="171450" lvl="0" indent="-17145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ü"/>
                      </a:pPr>
                      <a:r>
                        <a:rPr lang="ru-RU" sz="1050" b="1" dirty="0">
                          <a:solidFill>
                            <a:srgbClr val="FFFF00"/>
                          </a:solidFill>
                          <a:effectLst/>
                        </a:rPr>
                        <a:t>защищает права и свободы человека и гражданина;</a:t>
                      </a:r>
                    </a:p>
                    <a:p>
                      <a:pPr marL="171450" lvl="0" indent="-17145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ü"/>
                      </a:pPr>
                      <a:r>
                        <a:rPr lang="ru-RU" sz="1050" b="1" dirty="0">
                          <a:solidFill>
                            <a:srgbClr val="FFFF00"/>
                          </a:solidFill>
                          <a:effectLst/>
                        </a:rPr>
                        <a:t>создает условия для развития хозяйственного строительства, социально-культурного и административно-политического управления;</a:t>
                      </a:r>
                    </a:p>
                    <a:p>
                      <a:pPr marL="171450" lvl="0" indent="-17145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ü"/>
                      </a:pPr>
                      <a:r>
                        <a:rPr lang="ru-RU" sz="1050" b="1" dirty="0">
                          <a:solidFill>
                            <a:srgbClr val="FFFF00"/>
                          </a:solidFill>
                          <a:effectLst/>
                        </a:rPr>
                        <a:t>осуществляет руководство, контроль, координацию, планирование, учет, прогнозирование и т. д.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FFFF00"/>
                          </a:solidFill>
                          <a:effectLst/>
                        </a:rPr>
                        <a:t> </a:t>
                      </a:r>
                      <a:endParaRPr lang="ru-RU" sz="1050" b="1" dirty="0">
                        <a:solidFill>
                          <a:srgbClr val="FFFF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25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Wingdings" pitchFamily="2" charset="2"/>
                        <a:buChar char="ü"/>
                      </a:pPr>
                      <a:r>
                        <a:rPr lang="ru-RU" sz="1100" b="1" dirty="0" smtClean="0">
                          <a:solidFill>
                            <a:srgbClr val="FFFF00"/>
                          </a:solidFill>
                        </a:rPr>
                        <a:t>представляет муниципальное образование в отношениях с органами власти всех уровней, гражданами и организациями, без доверенности действует от имени города </a:t>
                      </a:r>
                      <a:r>
                        <a:rPr lang="ru-RU" sz="1100" b="1" dirty="0" err="1" smtClean="0">
                          <a:solidFill>
                            <a:srgbClr val="FFFF00"/>
                          </a:solidFill>
                        </a:rPr>
                        <a:t>Покачи</a:t>
                      </a:r>
                      <a:r>
                        <a:rPr lang="ru-RU" sz="1100" b="1" dirty="0" smtClean="0">
                          <a:solidFill>
                            <a:srgbClr val="FFFF00"/>
                          </a:solidFill>
                        </a:rPr>
                        <a:t>;</a:t>
                      </a:r>
                    </a:p>
                    <a:p>
                      <a:pPr marL="0" indent="0">
                        <a:buFont typeface="Wingdings" pitchFamily="2" charset="2"/>
                        <a:buNone/>
                      </a:pPr>
                      <a:endParaRPr lang="ru-RU" sz="1100" b="1" dirty="0" smtClean="0">
                        <a:solidFill>
                          <a:srgbClr val="FFFF00"/>
                        </a:solidFill>
                      </a:endParaRPr>
                    </a:p>
                    <a:p>
                      <a:pPr marL="171450" indent="-171450">
                        <a:buFont typeface="Wingdings" pitchFamily="2" charset="2"/>
                        <a:buChar char="ü"/>
                      </a:pPr>
                      <a:r>
                        <a:rPr lang="ru-RU" sz="1100" b="1" dirty="0" smtClean="0">
                          <a:solidFill>
                            <a:srgbClr val="FFFF00"/>
                          </a:solidFill>
                        </a:rPr>
                        <a:t> подписывает и обнародует  нормативные правовые акты, принятые Думой города;</a:t>
                      </a:r>
                    </a:p>
                    <a:p>
                      <a:pPr marL="0" indent="0">
                        <a:buFont typeface="Wingdings" pitchFamily="2" charset="2"/>
                        <a:buNone/>
                      </a:pPr>
                      <a:endParaRPr lang="ru-RU" sz="1100" b="1" dirty="0" smtClean="0">
                        <a:solidFill>
                          <a:srgbClr val="FFFF00"/>
                        </a:solidFill>
                      </a:endParaRPr>
                    </a:p>
                    <a:p>
                      <a:pPr marL="171450" indent="-171450">
                        <a:buFont typeface="Wingdings" pitchFamily="2" charset="2"/>
                        <a:buChar char="ü"/>
                      </a:pPr>
                      <a:r>
                        <a:rPr lang="ru-RU" sz="1100" b="1" dirty="0" smtClean="0">
                          <a:solidFill>
                            <a:srgbClr val="FFFF00"/>
                          </a:solidFill>
                        </a:rPr>
                        <a:t>обеспечивает осуществление органами местного самоуправления полномочий по решению вопросов местного значения и отдельных государственных полномочий, переданных органам местного самоуправления</a:t>
                      </a:r>
                      <a:endParaRPr lang="ru-RU" sz="11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25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Wingdings" pitchFamily="2" charset="2"/>
                        <a:buChar char="ü"/>
                      </a:pPr>
                      <a:r>
                        <a:rPr lang="ru-RU" sz="1000" b="1" dirty="0" smtClean="0">
                          <a:solidFill>
                            <a:srgbClr val="FFFF00"/>
                          </a:solidFill>
                        </a:rPr>
                        <a:t>осуществляет контроль  </a:t>
                      </a:r>
                    </a:p>
                    <a:p>
                      <a:pPr marL="0" indent="0">
                        <a:buFont typeface="Wingdings" pitchFamily="2" charset="2"/>
                        <a:buNone/>
                      </a:pPr>
                      <a:r>
                        <a:rPr lang="ru-RU" sz="1000" b="1" dirty="0" smtClean="0">
                          <a:solidFill>
                            <a:srgbClr val="FFFF00"/>
                          </a:solidFill>
                        </a:rPr>
                        <a:t>• за исполнением местного бюджета;</a:t>
                      </a:r>
                    </a:p>
                    <a:p>
                      <a:pPr marL="0" indent="0">
                        <a:buFont typeface="Wingdings" pitchFamily="2" charset="2"/>
                        <a:buNone/>
                      </a:pPr>
                      <a:r>
                        <a:rPr lang="ru-RU" sz="1000" b="1" dirty="0" smtClean="0">
                          <a:solidFill>
                            <a:srgbClr val="FFFF00"/>
                          </a:solidFill>
                        </a:rPr>
                        <a:t>• за законностью, результативностью (эффективностью и экономностью) использования средств местного бюджета;</a:t>
                      </a:r>
                    </a:p>
                    <a:p>
                      <a:pPr marL="0" indent="0">
                        <a:buFont typeface="Wingdings" pitchFamily="2" charset="2"/>
                        <a:buNone/>
                      </a:pPr>
                      <a:r>
                        <a:rPr lang="ru-RU" sz="1000" b="1" dirty="0" smtClean="0">
                          <a:solidFill>
                            <a:srgbClr val="FFFF00"/>
                          </a:solidFill>
                        </a:rPr>
                        <a:t>• за соблюдением установленного порядка управления и распоряжения имуществом, находящимся в муниципальной собственности;</a:t>
                      </a:r>
                    </a:p>
                    <a:p>
                      <a:pPr marL="0" indent="0">
                        <a:buFont typeface="Wingdings" pitchFamily="2" charset="2"/>
                        <a:buNone/>
                      </a:pPr>
                      <a:r>
                        <a:rPr lang="ru-RU" sz="1000" b="1" dirty="0" smtClean="0">
                          <a:solidFill>
                            <a:srgbClr val="FFFF00"/>
                          </a:solidFill>
                        </a:rPr>
                        <a:t>• в сфере закупок товаров, работ, услуг для обеспечения муниципальных нужд;</a:t>
                      </a:r>
                    </a:p>
                    <a:p>
                      <a:pPr marL="171450" indent="-171450">
                        <a:buFont typeface="Wingdings" pitchFamily="2" charset="2"/>
                        <a:buChar char="ü"/>
                      </a:pPr>
                      <a:r>
                        <a:rPr lang="ru-RU" sz="1000" b="1" dirty="0" smtClean="0">
                          <a:solidFill>
                            <a:srgbClr val="FFFF00"/>
                          </a:solidFill>
                        </a:rPr>
                        <a:t>осуществляет оценку эффективности предоставления налоговых и иных льгот и преимуществ, бюджетных кредитов за счет средств местного бюджета, </a:t>
                      </a:r>
                    </a:p>
                    <a:p>
                      <a:pPr marL="171450" indent="-171450">
                        <a:buFont typeface="Wingdings" pitchFamily="2" charset="2"/>
                        <a:buChar char="ü"/>
                      </a:pPr>
                      <a:r>
                        <a:rPr lang="ru-RU" sz="1000" b="1" dirty="0" smtClean="0">
                          <a:solidFill>
                            <a:srgbClr val="FFFF00"/>
                          </a:solidFill>
                        </a:rPr>
                        <a:t>проводит финансово-экономическую экспертизу проектов муниципальных правовых актов; экспертизу проектов местного бюджета;</a:t>
                      </a:r>
                    </a:p>
                    <a:p>
                      <a:pPr marL="171450" indent="-171450">
                        <a:buFont typeface="Wingdings" pitchFamily="2" charset="2"/>
                        <a:buChar char="ü"/>
                      </a:pPr>
                      <a:r>
                        <a:rPr lang="ru-RU" sz="1000" b="1" dirty="0" smtClean="0">
                          <a:solidFill>
                            <a:srgbClr val="FFFF00"/>
                          </a:solidFill>
                        </a:rPr>
                        <a:t>участвует в  мероприятиях, направленных на противодействие коррупции</a:t>
                      </a:r>
                    </a:p>
                    <a:p>
                      <a:pPr marL="171450" indent="-171450">
                        <a:buFont typeface="Wingdings" pitchFamily="2" charset="2"/>
                        <a:buChar char="ü"/>
                      </a:pPr>
                      <a:endParaRPr lang="ru-RU" sz="10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25000"/>
                        <a:alpha val="40000"/>
                      </a:schemeClr>
                    </a:solidFill>
                  </a:tcPr>
                </a:tc>
              </a:tr>
              <a:tr h="591022">
                <a:tc gridSpan="4">
                  <a:txBody>
                    <a:bodyPr/>
                    <a:lstStyle/>
                    <a:p>
                      <a:pPr mar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r>
                        <a:rPr lang="ru-RU" sz="1100" b="1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</a:rPr>
                        <a:t>Общие, приоритетные задачи всех органов местного самоуправления:</a:t>
                      </a:r>
                      <a:r>
                        <a:rPr lang="ru-RU" sz="1100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100" b="1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развитие территории, оказание качественных муниципальных услуг для населения, налаживание постоянного и всестороннего практического взаимодействия с гражданами, формирование их практической ответственности за происходящее на территории</a:t>
                      </a:r>
                      <a:endParaRPr lang="ru-RU" sz="1100" b="1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Рисунок 3" descr="C:\Users\Duma-2\AppData\Local\Temp\герб_Покачи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69"/>
          <a:stretch/>
        </p:blipFill>
        <p:spPr bwMode="auto">
          <a:xfrm>
            <a:off x="-108520" y="-99392"/>
            <a:ext cx="1008112" cy="129614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 prst="angle"/>
          </a:sp3d>
        </p:spPr>
      </p:pic>
    </p:spTree>
    <p:extLst>
      <p:ext uri="{BB962C8B-B14F-4D97-AF65-F5344CB8AC3E}">
        <p14:creationId xmlns:p14="http://schemas.microsoft.com/office/powerpoint/2010/main" val="398487431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4832" y="116632"/>
            <a:ext cx="6889576" cy="994122"/>
          </a:xfrm>
        </p:spPr>
        <p:txBody>
          <a:bodyPr/>
          <a:lstStyle/>
          <a:p>
            <a:r>
              <a:rPr lang="ru-RU" sz="2800" b="1" dirty="0" smtClean="0"/>
              <a:t>Основные (приоритетные)  задачи деятельности Думы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12776"/>
            <a:ext cx="7620000" cy="4988024"/>
          </a:xfrm>
        </p:spPr>
        <p:txBody>
          <a:bodyPr>
            <a:normAutofit fontScale="77500" lnSpcReduction="20000"/>
          </a:bodyPr>
          <a:lstStyle/>
          <a:p>
            <a:pPr marL="114300" indent="0" algn="just">
              <a:buNone/>
            </a:pPr>
            <a:r>
              <a:rPr lang="ru-RU" b="1" u="sng" dirty="0" smtClean="0">
                <a:solidFill>
                  <a:schemeClr val="bg2">
                    <a:lumMod val="25000"/>
                  </a:schemeClr>
                </a:solidFill>
              </a:rPr>
              <a:t>Цель: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 создание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правовых условий социально-экономического развития города и повышения жизненного уровня его жителей. </a:t>
            </a:r>
          </a:p>
          <a:p>
            <a:pPr marL="114300" indent="0" algn="just">
              <a:buNone/>
            </a:pPr>
            <a:r>
              <a:rPr lang="ru-RU" b="1" u="sng" dirty="0">
                <a:solidFill>
                  <a:schemeClr val="bg2">
                    <a:lumMod val="25000"/>
                  </a:schemeClr>
                </a:solidFill>
              </a:rPr>
              <a:t>Основные задачи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 деятельности депутатов в рамках реализации данной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цели:</a:t>
            </a:r>
            <a:endParaRPr lang="ru-RU" b="1" dirty="0">
              <a:solidFill>
                <a:schemeClr val="bg2">
                  <a:lumMod val="25000"/>
                </a:schemeClr>
              </a:solidFill>
            </a:endParaRP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	совершенствование нормативно-правовой базы города для решения вопросов местного значения;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	формирование единого правового пространства путём приведения нормативной правовой базы города в соответствие федеральному и окружному законодательству;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	участие в процессе совершенствования федерального и окружного законодательства (путем выдвижения инициатив);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	повышение качества принимаемых решений и контроль их исполнения;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	контроль исполнения нормативных правовых актов, принимаемых Думой города, вопросов местного значения и бюджета города, законов, целевых программ, постановлений окружной Думы и Правительства ХМАО-Югры на территории города;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	совершенствование системы взаимодействия депутатов с органами исполнительной власти, органами местного самоуправления, институтами гражданского общества и избирателями.</a:t>
            </a:r>
          </a:p>
          <a:p>
            <a:endParaRPr lang="ru-RU" dirty="0"/>
          </a:p>
        </p:txBody>
      </p:sp>
      <p:pic>
        <p:nvPicPr>
          <p:cNvPr id="4" name="Рисунок 3" descr="C:\Users\Duma-2\AppData\Local\Temp\герб_Покачи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69"/>
          <a:stretch/>
        </p:blipFill>
        <p:spPr bwMode="auto">
          <a:xfrm>
            <a:off x="35496" y="-27384"/>
            <a:ext cx="1008112" cy="129614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 prst="angle"/>
          </a:sp3d>
        </p:spPr>
      </p:pic>
    </p:spTree>
    <p:extLst>
      <p:ext uri="{BB962C8B-B14F-4D97-AF65-F5344CB8AC3E}">
        <p14:creationId xmlns:p14="http://schemas.microsoft.com/office/powerpoint/2010/main" val="3776331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седство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Стандартная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седство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2600</TotalTime>
  <Words>2016</Words>
  <Application>Microsoft Office PowerPoint</Application>
  <PresentationFormat>Экран (4:3)</PresentationFormat>
  <Paragraphs>247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Соседство</vt:lpstr>
      <vt:lpstr>Презентация PowerPoint</vt:lpstr>
      <vt:lpstr>Презентация PowerPoint</vt:lpstr>
      <vt:lpstr>Двадцать  лет  служения  народу</vt:lpstr>
      <vt:lpstr>Из  истории  становления  местного самоуправления</vt:lpstr>
      <vt:lpstr>Модель местного самоуправления</vt:lpstr>
      <vt:lpstr>Герб и флаг муниципального образования  город Покачи</vt:lpstr>
      <vt:lpstr>Органы местного самоуправления</vt:lpstr>
      <vt:lpstr>Функции органов местного самоуправления</vt:lpstr>
      <vt:lpstr>Основные (приоритетные)  задачи деятельности Думы</vt:lpstr>
      <vt:lpstr>Внутренняя организация Думы города Покачи (структура)</vt:lpstr>
      <vt:lpstr>Заседания Думы города</vt:lpstr>
      <vt:lpstr>Вопросы исключительной компетенции Думы</vt:lpstr>
      <vt:lpstr>Отраслевая структура решений Думы</vt:lpstr>
      <vt:lpstr>Исполнение бюджета 2010-2014 годы</vt:lpstr>
      <vt:lpstr>Социально значимые расходы бюджета</vt:lpstr>
      <vt:lpstr>Изменения в организации бюджетного процесса</vt:lpstr>
      <vt:lpstr>Презентация PowerPoint</vt:lpstr>
      <vt:lpstr>Презентация PowerPoint</vt:lpstr>
      <vt:lpstr>Решения в сфере имущественных отношений</vt:lpstr>
      <vt:lpstr>Проблемы в сфере благоустройства</vt:lpstr>
      <vt:lpstr>Гарантии и компенсации для работников бюджетной сферы</vt:lpstr>
      <vt:lpstr>Социальные льготы для специалистов необходимых городу</vt:lpstr>
      <vt:lpstr>Структура решений, регламентирующих деятельность органов местного самоуправления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Отчет  о работе Думы города Покачи за 2014 год</dc:title>
  <dc:creator>Чурина Людмила Викторовна</dc:creator>
  <cp:lastModifiedBy>Борисова Наталья Васильевна</cp:lastModifiedBy>
  <cp:revision>185</cp:revision>
  <cp:lastPrinted>2015-04-27T11:13:10Z</cp:lastPrinted>
  <dcterms:created xsi:type="dcterms:W3CDTF">2015-04-24T05:17:01Z</dcterms:created>
  <dcterms:modified xsi:type="dcterms:W3CDTF">2016-02-17T04:07:56Z</dcterms:modified>
</cp:coreProperties>
</file>